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c5b3cf425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16ca8ba6c48f3"/>
  </p:sldMasterIdLst>
  <p:sldIdLst>
    <p:sldId xmlns:r="http://schemas.openxmlformats.org/officeDocument/2006/relationships" id="256" r:id="Rcacf43b07e6542e9"/>
    <p:sldId xmlns:r="http://schemas.openxmlformats.org/officeDocument/2006/relationships" id="257" r:id="R9bcb3f3b432e4ab8"/>
    <p:sldId xmlns:r="http://schemas.openxmlformats.org/officeDocument/2006/relationships" id="258" r:id="R5f1fe89a33b84b21"/>
    <p:sldId xmlns:r="http://schemas.openxmlformats.org/officeDocument/2006/relationships" id="259" r:id="R6db1bfe72c0241f4"/>
    <p:sldId xmlns:r="http://schemas.openxmlformats.org/officeDocument/2006/relationships" id="260" r:id="Ra41d246e07574a3c"/>
    <p:sldId xmlns:r="http://schemas.openxmlformats.org/officeDocument/2006/relationships" id="261" r:id="R3c7792a8f2514041"/>
    <p:sldId xmlns:r="http://schemas.openxmlformats.org/officeDocument/2006/relationships" id="262" r:id="R104fece480b1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16ca8ba6c48f3" /><Relationship Type="http://schemas.openxmlformats.org/officeDocument/2006/relationships/slide" Target="/ppt/slides/slide1.xml" Id="Rcacf43b07e6542e9" /><Relationship Type="http://schemas.openxmlformats.org/officeDocument/2006/relationships/slide" Target="/ppt/slides/slide2.xml" Id="R9bcb3f3b432e4ab8" /><Relationship Type="http://schemas.openxmlformats.org/officeDocument/2006/relationships/slide" Target="/ppt/slides/slide3.xml" Id="R5f1fe89a33b84b21" /><Relationship Type="http://schemas.openxmlformats.org/officeDocument/2006/relationships/slide" Target="/ppt/slides/slide4.xml" Id="R6db1bfe72c0241f4" /><Relationship Type="http://schemas.openxmlformats.org/officeDocument/2006/relationships/slide" Target="/ppt/slides/slide5.xml" Id="Ra41d246e07574a3c" /><Relationship Type="http://schemas.openxmlformats.org/officeDocument/2006/relationships/slide" Target="/ppt/slides/slide6.xml" Id="R3c7792a8f2514041" /><Relationship Type="http://schemas.openxmlformats.org/officeDocument/2006/relationships/slide" Target="/ppt/slides/slide7.xml" Id="R104fece480b1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7bdd16568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9daf37a84515" /><Relationship Type="http://schemas.openxmlformats.org/officeDocument/2006/relationships/theme" Target="/ppt/slideMasters/theme/theme1.xml" Id="R3000ecaaf657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a9daf37a8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d0903208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099857091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706e1e26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9bbe20bc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b36a3a91b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90ec28cb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2343a463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