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916755fbf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d052139a34f20"/>
  </p:sldMasterIdLst>
  <p:sldIdLst>
    <p:sldId xmlns:r="http://schemas.openxmlformats.org/officeDocument/2006/relationships" id="256" r:id="R7dbc04348027492e"/>
    <p:sldId xmlns:r="http://schemas.openxmlformats.org/officeDocument/2006/relationships" id="257" r:id="Rcafa547ffb134d1d"/>
    <p:sldId xmlns:r="http://schemas.openxmlformats.org/officeDocument/2006/relationships" id="258" r:id="R68fdde05250b496e"/>
    <p:sldId xmlns:r="http://schemas.openxmlformats.org/officeDocument/2006/relationships" id="259" r:id="R270c4382494745f4"/>
    <p:sldId xmlns:r="http://schemas.openxmlformats.org/officeDocument/2006/relationships" id="260" r:id="R25c9c22cf1414a35"/>
    <p:sldId xmlns:r="http://schemas.openxmlformats.org/officeDocument/2006/relationships" id="261" r:id="R761b6a60e58b43f2"/>
    <p:sldId xmlns:r="http://schemas.openxmlformats.org/officeDocument/2006/relationships" id="262" r:id="R219787bc3713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d052139a34f20" /><Relationship Type="http://schemas.openxmlformats.org/officeDocument/2006/relationships/slide" Target="/ppt/slides/slide1.xml" Id="R7dbc04348027492e" /><Relationship Type="http://schemas.openxmlformats.org/officeDocument/2006/relationships/slide" Target="/ppt/slides/slide2.xml" Id="Rcafa547ffb134d1d" /><Relationship Type="http://schemas.openxmlformats.org/officeDocument/2006/relationships/slide" Target="/ppt/slides/slide3.xml" Id="R68fdde05250b496e" /><Relationship Type="http://schemas.openxmlformats.org/officeDocument/2006/relationships/slide" Target="/ppt/slides/slide4.xml" Id="R270c4382494745f4" /><Relationship Type="http://schemas.openxmlformats.org/officeDocument/2006/relationships/slide" Target="/ppt/slides/slide5.xml" Id="R25c9c22cf1414a35" /><Relationship Type="http://schemas.openxmlformats.org/officeDocument/2006/relationships/slide" Target="/ppt/slides/slide6.xml" Id="R761b6a60e58b43f2" /><Relationship Type="http://schemas.openxmlformats.org/officeDocument/2006/relationships/slide" Target="/ppt/slides/slide7.xml" Id="R219787bc3713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c3ae9abc7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c0c362454de0" /><Relationship Type="http://schemas.openxmlformats.org/officeDocument/2006/relationships/theme" Target="/ppt/slideMasters/theme/theme1.xml" Id="Rfe94d67ff63c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fc0c36245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3b0da69f1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99e525e59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8e5c168b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5aa4563bc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906d05339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848082e0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0377fda5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