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53baf226c6f4fd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e8e6e01ec4634"/>
  </p:sldMasterIdLst>
  <p:sldIdLst>
    <p:sldId xmlns:r="http://schemas.openxmlformats.org/officeDocument/2006/relationships" id="256" r:id="Rc0b6657c468148af"/>
    <p:sldId xmlns:r="http://schemas.openxmlformats.org/officeDocument/2006/relationships" id="257" r:id="R0db854bde9c84fcc"/>
    <p:sldId xmlns:r="http://schemas.openxmlformats.org/officeDocument/2006/relationships" id="258" r:id="R97db862c1af340fd"/>
    <p:sldId xmlns:r="http://schemas.openxmlformats.org/officeDocument/2006/relationships" id="259" r:id="Rff9371a4a5cb4026"/>
    <p:sldId xmlns:r="http://schemas.openxmlformats.org/officeDocument/2006/relationships" id="260" r:id="R62a82e0610944b5c"/>
    <p:sldId xmlns:r="http://schemas.openxmlformats.org/officeDocument/2006/relationships" id="261" r:id="R8b8443fd35b94b5b"/>
    <p:sldId xmlns:r="http://schemas.openxmlformats.org/officeDocument/2006/relationships" id="262" r:id="R4d315aa9233140b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e8e6e01ec4634" /><Relationship Type="http://schemas.openxmlformats.org/officeDocument/2006/relationships/slide" Target="/ppt/slides/slide1.xml" Id="Rc0b6657c468148af" /><Relationship Type="http://schemas.openxmlformats.org/officeDocument/2006/relationships/slide" Target="/ppt/slides/slide2.xml" Id="R0db854bde9c84fcc" /><Relationship Type="http://schemas.openxmlformats.org/officeDocument/2006/relationships/slide" Target="/ppt/slides/slide3.xml" Id="R97db862c1af340fd" /><Relationship Type="http://schemas.openxmlformats.org/officeDocument/2006/relationships/slide" Target="/ppt/slides/slide4.xml" Id="Rff9371a4a5cb4026" /><Relationship Type="http://schemas.openxmlformats.org/officeDocument/2006/relationships/slide" Target="/ppt/slides/slide5.xml" Id="R62a82e0610944b5c" /><Relationship Type="http://schemas.openxmlformats.org/officeDocument/2006/relationships/slide" Target="/ppt/slides/slide6.xml" Id="R8b8443fd35b94b5b" /><Relationship Type="http://schemas.openxmlformats.org/officeDocument/2006/relationships/slide" Target="/ppt/slides/slide7.xml" Id="R4d315aa9233140b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4e23c4c7d2494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704c4d4f7f4a4d" /><Relationship Type="http://schemas.openxmlformats.org/officeDocument/2006/relationships/theme" Target="/ppt/slideMasters/theme/theme1.xml" Id="R26da422b06bd4a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704c4d4f7f4a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2216862891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b1541b1a3f4d6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86965e6690498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30ddac32fa4b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cf9546338f494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95a192f5dd43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40f9daabc4a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HERING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1 745 000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1 441 558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4 527 737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18 992 626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22 905 348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TORSEN HANS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Dokkgata 4A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7042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989 035 355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HERING AS</a:t>
            </a:r>
          </a:p>
        </p:txBody>
      </p:sp>
    </p:spTree>
  </p:cSld>
  <p:clrMapOvr>
    <a:masterClrMapping xmlns:a="http://schemas.openxmlformats.org/drawingml/2006/main"/>
  </p:clrMapOvr>
</p:sld>
</file>