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0a88c1f90f47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023c2dd6e7409d"/>
  </p:sldMasterIdLst>
  <p:sldIdLst>
    <p:sldId xmlns:r="http://schemas.openxmlformats.org/officeDocument/2006/relationships" id="256" r:id="R1000c50b536d4214"/>
    <p:sldId xmlns:r="http://schemas.openxmlformats.org/officeDocument/2006/relationships" id="257" r:id="Rdaa11b6bc7f743c8"/>
    <p:sldId xmlns:r="http://schemas.openxmlformats.org/officeDocument/2006/relationships" id="258" r:id="R043fd833f2ff4012"/>
    <p:sldId xmlns:r="http://schemas.openxmlformats.org/officeDocument/2006/relationships" id="259" r:id="Rb0ba8edceb8e4298"/>
    <p:sldId xmlns:r="http://schemas.openxmlformats.org/officeDocument/2006/relationships" id="260" r:id="R995ca5bf4e5f4a93"/>
    <p:sldId xmlns:r="http://schemas.openxmlformats.org/officeDocument/2006/relationships" id="261" r:id="R0212fdecf718460d"/>
    <p:sldId xmlns:r="http://schemas.openxmlformats.org/officeDocument/2006/relationships" id="262" r:id="R0afdfdfcb8c0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23c2dd6e7409d" /><Relationship Type="http://schemas.openxmlformats.org/officeDocument/2006/relationships/slide" Target="/ppt/slides/slide1.xml" Id="R1000c50b536d4214" /><Relationship Type="http://schemas.openxmlformats.org/officeDocument/2006/relationships/slide" Target="/ppt/slides/slide2.xml" Id="Rdaa11b6bc7f743c8" /><Relationship Type="http://schemas.openxmlformats.org/officeDocument/2006/relationships/slide" Target="/ppt/slides/slide3.xml" Id="R043fd833f2ff4012" /><Relationship Type="http://schemas.openxmlformats.org/officeDocument/2006/relationships/slide" Target="/ppt/slides/slide4.xml" Id="Rb0ba8edceb8e4298" /><Relationship Type="http://schemas.openxmlformats.org/officeDocument/2006/relationships/slide" Target="/ppt/slides/slide5.xml" Id="R995ca5bf4e5f4a93" /><Relationship Type="http://schemas.openxmlformats.org/officeDocument/2006/relationships/slide" Target="/ppt/slides/slide6.xml" Id="R0212fdecf718460d" /><Relationship Type="http://schemas.openxmlformats.org/officeDocument/2006/relationships/slide" Target="/ppt/slides/slide7.xml" Id="R0afdfdfcb8c0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bffa5b07644d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4295edb9480f" /><Relationship Type="http://schemas.openxmlformats.org/officeDocument/2006/relationships/theme" Target="/ppt/slideMasters/theme/theme1.xml" Id="R5ce0c0256d3a48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174295edb948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d7efb787446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74049e76846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088204c994c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fdbfa77b9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92d32692146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ab15c831b46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82c9b4ed944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MÅLSNES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5 068 044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25 983 743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26 181 351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MÅLSNES GEIR 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Finnhaugveien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12 43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gom@link-signatur.no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989 043 196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MÅLSNES INVEST AS</a:t>
            </a:r>
          </a:p>
        </p:txBody>
      </p:sp>
    </p:spTree>
  </p:cSld>
  <p:clrMapOvr>
    <a:masterClrMapping xmlns:a="http://schemas.openxmlformats.org/drawingml/2006/main"/>
  </p:clrMapOvr>
</p:sld>
</file>