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1175967104f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45b4181a04f4b"/>
  </p:sldMasterIdLst>
  <p:sldIdLst>
    <p:sldId xmlns:r="http://schemas.openxmlformats.org/officeDocument/2006/relationships" id="256" r:id="Rbc6ad725ce484736"/>
    <p:sldId xmlns:r="http://schemas.openxmlformats.org/officeDocument/2006/relationships" id="257" r:id="Rb246bcde40d8458f"/>
    <p:sldId xmlns:r="http://schemas.openxmlformats.org/officeDocument/2006/relationships" id="258" r:id="R7118b5d2c5ba4dc3"/>
    <p:sldId xmlns:r="http://schemas.openxmlformats.org/officeDocument/2006/relationships" id="259" r:id="R1e78c7e7eae44b0d"/>
    <p:sldId xmlns:r="http://schemas.openxmlformats.org/officeDocument/2006/relationships" id="260" r:id="R0d78704f68a64243"/>
    <p:sldId xmlns:r="http://schemas.openxmlformats.org/officeDocument/2006/relationships" id="261" r:id="Rd61b6adadd984375"/>
    <p:sldId xmlns:r="http://schemas.openxmlformats.org/officeDocument/2006/relationships" id="262" r:id="R863e49b2ed5a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45b4181a04f4b" /><Relationship Type="http://schemas.openxmlformats.org/officeDocument/2006/relationships/slide" Target="/ppt/slides/slide1.xml" Id="Rbc6ad725ce484736" /><Relationship Type="http://schemas.openxmlformats.org/officeDocument/2006/relationships/slide" Target="/ppt/slides/slide2.xml" Id="Rb246bcde40d8458f" /><Relationship Type="http://schemas.openxmlformats.org/officeDocument/2006/relationships/slide" Target="/ppt/slides/slide3.xml" Id="R7118b5d2c5ba4dc3" /><Relationship Type="http://schemas.openxmlformats.org/officeDocument/2006/relationships/slide" Target="/ppt/slides/slide4.xml" Id="R1e78c7e7eae44b0d" /><Relationship Type="http://schemas.openxmlformats.org/officeDocument/2006/relationships/slide" Target="/ppt/slides/slide5.xml" Id="R0d78704f68a64243" /><Relationship Type="http://schemas.openxmlformats.org/officeDocument/2006/relationships/slide" Target="/ppt/slides/slide6.xml" Id="Rd61b6adadd984375" /><Relationship Type="http://schemas.openxmlformats.org/officeDocument/2006/relationships/slide" Target="/ppt/slides/slide7.xml" Id="R863e49b2ed5a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8383f1f7b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43d5478d54832" /><Relationship Type="http://schemas.openxmlformats.org/officeDocument/2006/relationships/theme" Target="/ppt/slideMasters/theme/theme1.xml" Id="R98aa7892cbb745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43d5478d5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d12db1b9a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e5de7af1c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9be956f8848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be2affa0f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2e14f2c0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84a74fac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0b5deebc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ATC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108 380 368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109 585 400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Hagmans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