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644bd3580742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6b178359c14356"/>
  </p:sldMasterIdLst>
  <p:sldIdLst>
    <p:sldId xmlns:r="http://schemas.openxmlformats.org/officeDocument/2006/relationships" id="256" r:id="Rbad8055dd0184c8f"/>
    <p:sldId xmlns:r="http://schemas.openxmlformats.org/officeDocument/2006/relationships" id="257" r:id="R3fb50f699c5445ab"/>
    <p:sldId xmlns:r="http://schemas.openxmlformats.org/officeDocument/2006/relationships" id="258" r:id="R23820760c08d44d0"/>
    <p:sldId xmlns:r="http://schemas.openxmlformats.org/officeDocument/2006/relationships" id="259" r:id="R5dd3b92b857f4343"/>
    <p:sldId xmlns:r="http://schemas.openxmlformats.org/officeDocument/2006/relationships" id="260" r:id="Radb2120b945348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b178359c14356" /><Relationship Type="http://schemas.openxmlformats.org/officeDocument/2006/relationships/slide" Target="/ppt/slides/slide1.xml" Id="Rbad8055dd0184c8f" /><Relationship Type="http://schemas.openxmlformats.org/officeDocument/2006/relationships/slide" Target="/ppt/slides/slide2.xml" Id="R3fb50f699c5445ab" /><Relationship Type="http://schemas.openxmlformats.org/officeDocument/2006/relationships/slide" Target="/ppt/slides/slide3.xml" Id="R23820760c08d44d0" /><Relationship Type="http://schemas.openxmlformats.org/officeDocument/2006/relationships/slide" Target="/ppt/slides/slide4.xml" Id="R5dd3b92b857f4343" /><Relationship Type="http://schemas.openxmlformats.org/officeDocument/2006/relationships/slide" Target="/ppt/slides/slide5.xml" Id="Radb2120b945348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ba4863e6147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f78e023424bed" /><Relationship Type="http://schemas.openxmlformats.org/officeDocument/2006/relationships/theme" Target="/ppt/slideMasters/theme/theme1.xml" Id="Rce5b525410f346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7f78e023424b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0a6c80b4c43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a7ffb7fa347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abc33135b4c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049c8bda940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1a2d93e9841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RÅDGIVER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RÅDGIVER 1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