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a2b2ac98ec4f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0881f3fbb04061"/>
  </p:sldMasterIdLst>
  <p:sldIdLst>
    <p:sldId xmlns:r="http://schemas.openxmlformats.org/officeDocument/2006/relationships" id="256" r:id="R9a2c70d5a3a84fed"/>
    <p:sldId xmlns:r="http://schemas.openxmlformats.org/officeDocument/2006/relationships" id="257" r:id="R364a74663d3547b6"/>
    <p:sldId xmlns:r="http://schemas.openxmlformats.org/officeDocument/2006/relationships" id="258" r:id="Ree76557e1f924b37"/>
    <p:sldId xmlns:r="http://schemas.openxmlformats.org/officeDocument/2006/relationships" id="259" r:id="R5ed94db4e90f475e"/>
    <p:sldId xmlns:r="http://schemas.openxmlformats.org/officeDocument/2006/relationships" id="260" r:id="R677ad9a82dfe4732"/>
    <p:sldId xmlns:r="http://schemas.openxmlformats.org/officeDocument/2006/relationships" id="261" r:id="Rb3a84af68fbb4576"/>
    <p:sldId xmlns:r="http://schemas.openxmlformats.org/officeDocument/2006/relationships" id="262" r:id="R1f12caca9c9840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0881f3fbb04061" /><Relationship Type="http://schemas.openxmlformats.org/officeDocument/2006/relationships/slide" Target="/ppt/slides/slide1.xml" Id="R9a2c70d5a3a84fed" /><Relationship Type="http://schemas.openxmlformats.org/officeDocument/2006/relationships/slide" Target="/ppt/slides/slide2.xml" Id="R364a74663d3547b6" /><Relationship Type="http://schemas.openxmlformats.org/officeDocument/2006/relationships/slide" Target="/ppt/slides/slide3.xml" Id="Ree76557e1f924b37" /><Relationship Type="http://schemas.openxmlformats.org/officeDocument/2006/relationships/slide" Target="/ppt/slides/slide4.xml" Id="R5ed94db4e90f475e" /><Relationship Type="http://schemas.openxmlformats.org/officeDocument/2006/relationships/slide" Target="/ppt/slides/slide5.xml" Id="R677ad9a82dfe4732" /><Relationship Type="http://schemas.openxmlformats.org/officeDocument/2006/relationships/slide" Target="/ppt/slides/slide6.xml" Id="Rb3a84af68fbb4576" /><Relationship Type="http://schemas.openxmlformats.org/officeDocument/2006/relationships/slide" Target="/ppt/slides/slide7.xml" Id="R1f12caca9c9840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a9321de4244d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066a08b474506" /><Relationship Type="http://schemas.openxmlformats.org/officeDocument/2006/relationships/theme" Target="/ppt/slideMasters/theme/theme1.xml" Id="R404100ddd5d347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6066a08b4745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03017aa3b44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d4288c9ae47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f443737b94b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396bbef4049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b463d50b745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e5550dea746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948e2674f47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KAO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446 429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209 607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18 594 804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19 853 333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KJELL ARNE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KJELL ARNE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Kjøita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989 050 834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KAO HOLDING AS</a:t>
            </a:r>
          </a:p>
        </p:txBody>
      </p:sp>
    </p:spTree>
  </p:cSld>
  <p:clrMapOvr>
    <a:masterClrMapping xmlns:a="http://schemas.openxmlformats.org/drawingml/2006/main"/>
  </p:clrMapOvr>
</p:sld>
</file>