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51473b1b44e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6f5cc7c6d43a7"/>
  </p:sldMasterIdLst>
  <p:sldIdLst>
    <p:sldId xmlns:r="http://schemas.openxmlformats.org/officeDocument/2006/relationships" id="256" r:id="R51e6cbcf7ed54e91"/>
    <p:sldId xmlns:r="http://schemas.openxmlformats.org/officeDocument/2006/relationships" id="257" r:id="Rb1218e340cbb4b4e"/>
    <p:sldId xmlns:r="http://schemas.openxmlformats.org/officeDocument/2006/relationships" id="258" r:id="Rbd247749c75a4045"/>
    <p:sldId xmlns:r="http://schemas.openxmlformats.org/officeDocument/2006/relationships" id="259" r:id="R2c9194d532b3409c"/>
    <p:sldId xmlns:r="http://schemas.openxmlformats.org/officeDocument/2006/relationships" id="260" r:id="R48c1fa89cd764a26"/>
    <p:sldId xmlns:r="http://schemas.openxmlformats.org/officeDocument/2006/relationships" id="261" r:id="R10f445b67439484a"/>
    <p:sldId xmlns:r="http://schemas.openxmlformats.org/officeDocument/2006/relationships" id="262" r:id="R9609d9cddfc6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6f5cc7c6d43a7" /><Relationship Type="http://schemas.openxmlformats.org/officeDocument/2006/relationships/slide" Target="/ppt/slides/slide1.xml" Id="R51e6cbcf7ed54e91" /><Relationship Type="http://schemas.openxmlformats.org/officeDocument/2006/relationships/slide" Target="/ppt/slides/slide2.xml" Id="Rb1218e340cbb4b4e" /><Relationship Type="http://schemas.openxmlformats.org/officeDocument/2006/relationships/slide" Target="/ppt/slides/slide3.xml" Id="Rbd247749c75a4045" /><Relationship Type="http://schemas.openxmlformats.org/officeDocument/2006/relationships/slide" Target="/ppt/slides/slide4.xml" Id="R2c9194d532b3409c" /><Relationship Type="http://schemas.openxmlformats.org/officeDocument/2006/relationships/slide" Target="/ppt/slides/slide5.xml" Id="R48c1fa89cd764a26" /><Relationship Type="http://schemas.openxmlformats.org/officeDocument/2006/relationships/slide" Target="/ppt/slides/slide6.xml" Id="R10f445b67439484a" /><Relationship Type="http://schemas.openxmlformats.org/officeDocument/2006/relationships/slide" Target="/ppt/slides/slide7.xml" Id="R9609d9cddfc6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8b77c437e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23de37af14a4f" /><Relationship Type="http://schemas.openxmlformats.org/officeDocument/2006/relationships/theme" Target="/ppt/slideMasters/theme/theme1.xml" Id="R64b4ad6061044b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23de37af14a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bf4afb8a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ae5c1df78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34a1deebb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8cfdcf9cd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50a584865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e43a0e08947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eeea7720a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