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83b871ec24c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9ffd2d43bc4284"/>
  </p:sldMasterIdLst>
  <p:sldIdLst>
    <p:sldId xmlns:r="http://schemas.openxmlformats.org/officeDocument/2006/relationships" id="256" r:id="Rf57e21688d374e58"/>
    <p:sldId xmlns:r="http://schemas.openxmlformats.org/officeDocument/2006/relationships" id="257" r:id="R53c163470b064bec"/>
    <p:sldId xmlns:r="http://schemas.openxmlformats.org/officeDocument/2006/relationships" id="258" r:id="R66ca6c8d25cd4b3b"/>
    <p:sldId xmlns:r="http://schemas.openxmlformats.org/officeDocument/2006/relationships" id="259" r:id="Rb98a068159b14479"/>
    <p:sldId xmlns:r="http://schemas.openxmlformats.org/officeDocument/2006/relationships" id="260" r:id="R8590a056e88742ef"/>
    <p:sldId xmlns:r="http://schemas.openxmlformats.org/officeDocument/2006/relationships" id="261" r:id="R7622a4cb838543d1"/>
    <p:sldId xmlns:r="http://schemas.openxmlformats.org/officeDocument/2006/relationships" id="262" r:id="R07cb22deeb9a43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ffd2d43bc4284" /><Relationship Type="http://schemas.openxmlformats.org/officeDocument/2006/relationships/slide" Target="/ppt/slides/slide1.xml" Id="Rf57e21688d374e58" /><Relationship Type="http://schemas.openxmlformats.org/officeDocument/2006/relationships/slide" Target="/ppt/slides/slide2.xml" Id="R53c163470b064bec" /><Relationship Type="http://schemas.openxmlformats.org/officeDocument/2006/relationships/slide" Target="/ppt/slides/slide3.xml" Id="R66ca6c8d25cd4b3b" /><Relationship Type="http://schemas.openxmlformats.org/officeDocument/2006/relationships/slide" Target="/ppt/slides/slide4.xml" Id="Rb98a068159b14479" /><Relationship Type="http://schemas.openxmlformats.org/officeDocument/2006/relationships/slide" Target="/ppt/slides/slide5.xml" Id="R8590a056e88742ef" /><Relationship Type="http://schemas.openxmlformats.org/officeDocument/2006/relationships/slide" Target="/ppt/slides/slide6.xml" Id="R7622a4cb838543d1" /><Relationship Type="http://schemas.openxmlformats.org/officeDocument/2006/relationships/slide" Target="/ppt/slides/slide7.xml" Id="R07cb22deeb9a43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c37a2d03834c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91fb25f5d4a9f" /><Relationship Type="http://schemas.openxmlformats.org/officeDocument/2006/relationships/theme" Target="/ppt/slideMasters/theme/theme1.xml" Id="Rbb0d72eb523c4c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91fb25f5d4a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bdce0dcd142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af6e616d141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660a5add14c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1b3fc4a1f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f881ae25640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3c4b496d945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e646c405742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