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259bb1c0fe48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3db8d7701744f7"/>
  </p:sldMasterIdLst>
  <p:sldIdLst>
    <p:sldId xmlns:r="http://schemas.openxmlformats.org/officeDocument/2006/relationships" id="256" r:id="Rb337f9ecd4704f94"/>
    <p:sldId xmlns:r="http://schemas.openxmlformats.org/officeDocument/2006/relationships" id="257" r:id="Rfb11b2e61b3a4014"/>
    <p:sldId xmlns:r="http://schemas.openxmlformats.org/officeDocument/2006/relationships" id="258" r:id="Rff1b86e05ee44b91"/>
    <p:sldId xmlns:r="http://schemas.openxmlformats.org/officeDocument/2006/relationships" id="259" r:id="R6bb1ec356418466a"/>
    <p:sldId xmlns:r="http://schemas.openxmlformats.org/officeDocument/2006/relationships" id="260" r:id="R185633b421b94da5"/>
    <p:sldId xmlns:r="http://schemas.openxmlformats.org/officeDocument/2006/relationships" id="261" r:id="R2e8ef060c1c24c9b"/>
    <p:sldId xmlns:r="http://schemas.openxmlformats.org/officeDocument/2006/relationships" id="262" r:id="Rd9c75455090f4f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3db8d7701744f7" /><Relationship Type="http://schemas.openxmlformats.org/officeDocument/2006/relationships/slide" Target="/ppt/slides/slide1.xml" Id="Rb337f9ecd4704f94" /><Relationship Type="http://schemas.openxmlformats.org/officeDocument/2006/relationships/slide" Target="/ppt/slides/slide2.xml" Id="Rfb11b2e61b3a4014" /><Relationship Type="http://schemas.openxmlformats.org/officeDocument/2006/relationships/slide" Target="/ppt/slides/slide3.xml" Id="Rff1b86e05ee44b91" /><Relationship Type="http://schemas.openxmlformats.org/officeDocument/2006/relationships/slide" Target="/ppt/slides/slide4.xml" Id="R6bb1ec356418466a" /><Relationship Type="http://schemas.openxmlformats.org/officeDocument/2006/relationships/slide" Target="/ppt/slides/slide5.xml" Id="R185633b421b94da5" /><Relationship Type="http://schemas.openxmlformats.org/officeDocument/2006/relationships/slide" Target="/ppt/slides/slide6.xml" Id="R2e8ef060c1c24c9b" /><Relationship Type="http://schemas.openxmlformats.org/officeDocument/2006/relationships/slide" Target="/ppt/slides/slide7.xml" Id="Rd9c75455090f4f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d8baee06584c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dfb4f531c40c5" /><Relationship Type="http://schemas.openxmlformats.org/officeDocument/2006/relationships/theme" Target="/ppt/slideMasters/theme/theme1.xml" Id="R3ec660bbf10945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6dfb4f531c40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9f019463543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dd032742342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c90f4f9a240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0ef25f18a44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6a5b36c8947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83ccce62e44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1894ae92d40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ARNSTEIN'S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ARNSTEIN'S EIENDOMSSERVICE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85 640 907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108 265 545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SØRGÅRD ARNSTEIN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AISEE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ESKILS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H0302, Havseilervegen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50 42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