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a3a80e67c848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20825c102b4806"/>
  </p:sldMasterIdLst>
  <p:sldIdLst>
    <p:sldId xmlns:r="http://schemas.openxmlformats.org/officeDocument/2006/relationships" id="256" r:id="R3cb7c43f42014728"/>
    <p:sldId xmlns:r="http://schemas.openxmlformats.org/officeDocument/2006/relationships" id="257" r:id="R95450ce0c9b04ce6"/>
    <p:sldId xmlns:r="http://schemas.openxmlformats.org/officeDocument/2006/relationships" id="258" r:id="R79add8b5ab114f23"/>
    <p:sldId xmlns:r="http://schemas.openxmlformats.org/officeDocument/2006/relationships" id="259" r:id="R8285e21165334c35"/>
    <p:sldId xmlns:r="http://schemas.openxmlformats.org/officeDocument/2006/relationships" id="260" r:id="R0e30bf70ccd14466"/>
    <p:sldId xmlns:r="http://schemas.openxmlformats.org/officeDocument/2006/relationships" id="261" r:id="R0df3c81ebf1e4638"/>
    <p:sldId xmlns:r="http://schemas.openxmlformats.org/officeDocument/2006/relationships" id="262" r:id="Rce67da0107874a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0825c102b4806" /><Relationship Type="http://schemas.openxmlformats.org/officeDocument/2006/relationships/slide" Target="/ppt/slides/slide1.xml" Id="R3cb7c43f42014728" /><Relationship Type="http://schemas.openxmlformats.org/officeDocument/2006/relationships/slide" Target="/ppt/slides/slide2.xml" Id="R95450ce0c9b04ce6" /><Relationship Type="http://schemas.openxmlformats.org/officeDocument/2006/relationships/slide" Target="/ppt/slides/slide3.xml" Id="R79add8b5ab114f23" /><Relationship Type="http://schemas.openxmlformats.org/officeDocument/2006/relationships/slide" Target="/ppt/slides/slide4.xml" Id="R8285e21165334c35" /><Relationship Type="http://schemas.openxmlformats.org/officeDocument/2006/relationships/slide" Target="/ppt/slides/slide5.xml" Id="R0e30bf70ccd14466" /><Relationship Type="http://schemas.openxmlformats.org/officeDocument/2006/relationships/slide" Target="/ppt/slides/slide6.xml" Id="R0df3c81ebf1e4638" /><Relationship Type="http://schemas.openxmlformats.org/officeDocument/2006/relationships/slide" Target="/ppt/slides/slide7.xml" Id="Rce67da0107874a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7b539fc1d42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b82dec7404199" /><Relationship Type="http://schemas.openxmlformats.org/officeDocument/2006/relationships/theme" Target="/ppt/slideMasters/theme/theme1.xml" Id="Ra627662f8bc949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b82dec740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61b0126c1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6b20c95574d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915d32fc045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ec0c3bcca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b28d8e440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b5bad0a8848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029cb4ae34f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REDNEX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9 070 366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9 088 807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LARS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Fregattveien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33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