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52097f765241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0bff94cb3a4578"/>
  </p:sldMasterIdLst>
  <p:sldIdLst>
    <p:sldId xmlns:r="http://schemas.openxmlformats.org/officeDocument/2006/relationships" id="256" r:id="R9c75c1b78b1c4c68"/>
    <p:sldId xmlns:r="http://schemas.openxmlformats.org/officeDocument/2006/relationships" id="257" r:id="R34988d72888d4ce0"/>
    <p:sldId xmlns:r="http://schemas.openxmlformats.org/officeDocument/2006/relationships" id="258" r:id="R59ad75ba09e248ad"/>
    <p:sldId xmlns:r="http://schemas.openxmlformats.org/officeDocument/2006/relationships" id="259" r:id="Rbf274b6835604d80"/>
    <p:sldId xmlns:r="http://schemas.openxmlformats.org/officeDocument/2006/relationships" id="260" r:id="R5eb65244490e4ae0"/>
    <p:sldId xmlns:r="http://schemas.openxmlformats.org/officeDocument/2006/relationships" id="261" r:id="R4836158326574128"/>
    <p:sldId xmlns:r="http://schemas.openxmlformats.org/officeDocument/2006/relationships" id="262" r:id="R9768b7ae652d40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bff94cb3a4578" /><Relationship Type="http://schemas.openxmlformats.org/officeDocument/2006/relationships/slide" Target="/ppt/slides/slide1.xml" Id="R9c75c1b78b1c4c68" /><Relationship Type="http://schemas.openxmlformats.org/officeDocument/2006/relationships/slide" Target="/ppt/slides/slide2.xml" Id="R34988d72888d4ce0" /><Relationship Type="http://schemas.openxmlformats.org/officeDocument/2006/relationships/slide" Target="/ppt/slides/slide3.xml" Id="R59ad75ba09e248ad" /><Relationship Type="http://schemas.openxmlformats.org/officeDocument/2006/relationships/slide" Target="/ppt/slides/slide4.xml" Id="Rbf274b6835604d80" /><Relationship Type="http://schemas.openxmlformats.org/officeDocument/2006/relationships/slide" Target="/ppt/slides/slide5.xml" Id="R5eb65244490e4ae0" /><Relationship Type="http://schemas.openxmlformats.org/officeDocument/2006/relationships/slide" Target="/ppt/slides/slide6.xml" Id="R4836158326574128" /><Relationship Type="http://schemas.openxmlformats.org/officeDocument/2006/relationships/slide" Target="/ppt/slides/slide7.xml" Id="R9768b7ae652d40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5e66c8b32c43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969462336464b" /><Relationship Type="http://schemas.openxmlformats.org/officeDocument/2006/relationships/theme" Target="/ppt/slideMasters/theme/theme1.xml" Id="R982fb8f642e448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c96946233646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92a41918347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6b4b3f2ed42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a2df7b3904a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b31e91cc743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6fd99213146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89f069c1b4b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559d7381b48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OCRG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OCRG HOLDING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2 118 195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4 711 057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GROTH OTTO C RINGKJØB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Fagerstrandveien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otto.christian.groth@gmail.com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