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97deff921c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2e4d6b03b44353"/>
  </p:sldMasterIdLst>
  <p:sldIdLst>
    <p:sldId xmlns:r="http://schemas.openxmlformats.org/officeDocument/2006/relationships" id="256" r:id="R03c5cb9b50834a88"/>
    <p:sldId xmlns:r="http://schemas.openxmlformats.org/officeDocument/2006/relationships" id="257" r:id="R4bbf676b5df64916"/>
    <p:sldId xmlns:r="http://schemas.openxmlformats.org/officeDocument/2006/relationships" id="258" r:id="Rfa179e2696f94f13"/>
    <p:sldId xmlns:r="http://schemas.openxmlformats.org/officeDocument/2006/relationships" id="259" r:id="Rb1625bfb56f24162"/>
    <p:sldId xmlns:r="http://schemas.openxmlformats.org/officeDocument/2006/relationships" id="260" r:id="Rbe678c8b06ca4f89"/>
    <p:sldId xmlns:r="http://schemas.openxmlformats.org/officeDocument/2006/relationships" id="261" r:id="R34433a013fa94992"/>
    <p:sldId xmlns:r="http://schemas.openxmlformats.org/officeDocument/2006/relationships" id="262" r:id="Reef2834d633141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e4d6b03b44353" /><Relationship Type="http://schemas.openxmlformats.org/officeDocument/2006/relationships/slide" Target="/ppt/slides/slide1.xml" Id="R03c5cb9b50834a88" /><Relationship Type="http://schemas.openxmlformats.org/officeDocument/2006/relationships/slide" Target="/ppt/slides/slide2.xml" Id="R4bbf676b5df64916" /><Relationship Type="http://schemas.openxmlformats.org/officeDocument/2006/relationships/slide" Target="/ppt/slides/slide3.xml" Id="Rfa179e2696f94f13" /><Relationship Type="http://schemas.openxmlformats.org/officeDocument/2006/relationships/slide" Target="/ppt/slides/slide4.xml" Id="Rb1625bfb56f24162" /><Relationship Type="http://schemas.openxmlformats.org/officeDocument/2006/relationships/slide" Target="/ppt/slides/slide5.xml" Id="Rbe678c8b06ca4f89" /><Relationship Type="http://schemas.openxmlformats.org/officeDocument/2006/relationships/slide" Target="/ppt/slides/slide6.xml" Id="R34433a013fa94992" /><Relationship Type="http://schemas.openxmlformats.org/officeDocument/2006/relationships/slide" Target="/ppt/slides/slide7.xml" Id="Reef2834d633141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3fd6f29ac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3af3aa0ff4611" /><Relationship Type="http://schemas.openxmlformats.org/officeDocument/2006/relationships/theme" Target="/ppt/slideMasters/theme/theme1.xml" Id="Rc07e9b7e20e0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3af3aa0ff46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6e7d6184541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c25b4e3fa49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601952ae0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7892646d64c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af5c5d2b4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fd2fe4bd643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c64863608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