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ac5e660db949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c3d791fc8f452f"/>
  </p:sldMasterIdLst>
  <p:sldIdLst>
    <p:sldId xmlns:r="http://schemas.openxmlformats.org/officeDocument/2006/relationships" id="256" r:id="R2026ef90044846fe"/>
    <p:sldId xmlns:r="http://schemas.openxmlformats.org/officeDocument/2006/relationships" id="257" r:id="R8c984d74c7494353"/>
    <p:sldId xmlns:r="http://schemas.openxmlformats.org/officeDocument/2006/relationships" id="258" r:id="Rd6ef2e0b275941aa"/>
    <p:sldId xmlns:r="http://schemas.openxmlformats.org/officeDocument/2006/relationships" id="259" r:id="R86629b15da42477b"/>
    <p:sldId xmlns:r="http://schemas.openxmlformats.org/officeDocument/2006/relationships" id="260" r:id="Ra19b6154e50c405c"/>
    <p:sldId xmlns:r="http://schemas.openxmlformats.org/officeDocument/2006/relationships" id="261" r:id="R5579bc1811e44e6e"/>
    <p:sldId xmlns:r="http://schemas.openxmlformats.org/officeDocument/2006/relationships" id="262" r:id="Red0c49e1bdc343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c3d791fc8f452f" /><Relationship Type="http://schemas.openxmlformats.org/officeDocument/2006/relationships/slide" Target="/ppt/slides/slide1.xml" Id="R2026ef90044846fe" /><Relationship Type="http://schemas.openxmlformats.org/officeDocument/2006/relationships/slide" Target="/ppt/slides/slide2.xml" Id="R8c984d74c7494353" /><Relationship Type="http://schemas.openxmlformats.org/officeDocument/2006/relationships/slide" Target="/ppt/slides/slide3.xml" Id="Rd6ef2e0b275941aa" /><Relationship Type="http://schemas.openxmlformats.org/officeDocument/2006/relationships/slide" Target="/ppt/slides/slide4.xml" Id="R86629b15da42477b" /><Relationship Type="http://schemas.openxmlformats.org/officeDocument/2006/relationships/slide" Target="/ppt/slides/slide5.xml" Id="Ra19b6154e50c405c" /><Relationship Type="http://schemas.openxmlformats.org/officeDocument/2006/relationships/slide" Target="/ppt/slides/slide6.xml" Id="R5579bc1811e44e6e" /><Relationship Type="http://schemas.openxmlformats.org/officeDocument/2006/relationships/slide" Target="/ppt/slides/slide7.xml" Id="Red0c49e1bdc343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e42f892ff4d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da042ede554d5d" /><Relationship Type="http://schemas.openxmlformats.org/officeDocument/2006/relationships/theme" Target="/ppt/slideMasters/theme/theme1.xml" Id="R3538d1b864ca4a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da042ede554d5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eb4f0dcfe4a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e1e7c590d4e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b7e6704bf4e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7e457d4a944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a58a0747c41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6de55252e4b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7b49d3f424f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AVENTI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4 456 161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4 471 391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46 517 823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46 709 062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Dvergsnesåsen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