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9cbe85fbcd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10c4e29054c52"/>
  </p:sldMasterIdLst>
  <p:sldIdLst>
    <p:sldId xmlns:r="http://schemas.openxmlformats.org/officeDocument/2006/relationships" id="256" r:id="Rb109f1177dc34ad4"/>
    <p:sldId xmlns:r="http://schemas.openxmlformats.org/officeDocument/2006/relationships" id="257" r:id="R0b5cdd0aaf96458a"/>
    <p:sldId xmlns:r="http://schemas.openxmlformats.org/officeDocument/2006/relationships" id="258" r:id="R87b8e07f637e4724"/>
    <p:sldId xmlns:r="http://schemas.openxmlformats.org/officeDocument/2006/relationships" id="259" r:id="R3fca9733019a408d"/>
    <p:sldId xmlns:r="http://schemas.openxmlformats.org/officeDocument/2006/relationships" id="260" r:id="R265322b55ebb48e7"/>
    <p:sldId xmlns:r="http://schemas.openxmlformats.org/officeDocument/2006/relationships" id="261" r:id="Ra28b5a30b3134b4c"/>
    <p:sldId xmlns:r="http://schemas.openxmlformats.org/officeDocument/2006/relationships" id="262" r:id="R74428f88bb4b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10c4e29054c52" /><Relationship Type="http://schemas.openxmlformats.org/officeDocument/2006/relationships/slide" Target="/ppt/slides/slide1.xml" Id="Rb109f1177dc34ad4" /><Relationship Type="http://schemas.openxmlformats.org/officeDocument/2006/relationships/slide" Target="/ppt/slides/slide2.xml" Id="R0b5cdd0aaf96458a" /><Relationship Type="http://schemas.openxmlformats.org/officeDocument/2006/relationships/slide" Target="/ppt/slides/slide3.xml" Id="R87b8e07f637e4724" /><Relationship Type="http://schemas.openxmlformats.org/officeDocument/2006/relationships/slide" Target="/ppt/slides/slide4.xml" Id="R3fca9733019a408d" /><Relationship Type="http://schemas.openxmlformats.org/officeDocument/2006/relationships/slide" Target="/ppt/slides/slide5.xml" Id="R265322b55ebb48e7" /><Relationship Type="http://schemas.openxmlformats.org/officeDocument/2006/relationships/slide" Target="/ppt/slides/slide6.xml" Id="Ra28b5a30b3134b4c" /><Relationship Type="http://schemas.openxmlformats.org/officeDocument/2006/relationships/slide" Target="/ppt/slides/slide7.xml" Id="R74428f88bb4b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19348331f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8369a1495409d" /><Relationship Type="http://schemas.openxmlformats.org/officeDocument/2006/relationships/theme" Target="/ppt/slideMasters/theme/theme1.xml" Id="Rc7dc18938590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8369a1495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64b4f4e1841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0585cc54e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df5da767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33a6311d4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9ddf3df3a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d26eb1b9b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f2257f5b7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22 997 765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22 998 859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TORBJØRG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FLATEKVAL KAROLINE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martin@swoopconsulting.no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