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6d17f07a6f44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2db90e73984a58"/>
  </p:sldMasterIdLst>
  <p:sldIdLst>
    <p:sldId xmlns:r="http://schemas.openxmlformats.org/officeDocument/2006/relationships" id="256" r:id="R1a567c4d6f19431f"/>
    <p:sldId xmlns:r="http://schemas.openxmlformats.org/officeDocument/2006/relationships" id="257" r:id="R16fe6fc83533456a"/>
    <p:sldId xmlns:r="http://schemas.openxmlformats.org/officeDocument/2006/relationships" id="258" r:id="R8ab91ff155cb4dbd"/>
    <p:sldId xmlns:r="http://schemas.openxmlformats.org/officeDocument/2006/relationships" id="259" r:id="Rdcb0396333704f41"/>
    <p:sldId xmlns:r="http://schemas.openxmlformats.org/officeDocument/2006/relationships" id="260" r:id="Rffab039af8564a68"/>
    <p:sldId xmlns:r="http://schemas.openxmlformats.org/officeDocument/2006/relationships" id="261" r:id="R68881c18fc904868"/>
    <p:sldId xmlns:r="http://schemas.openxmlformats.org/officeDocument/2006/relationships" id="262" r:id="R01d26b87952345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db90e73984a58" /><Relationship Type="http://schemas.openxmlformats.org/officeDocument/2006/relationships/slide" Target="/ppt/slides/slide1.xml" Id="R1a567c4d6f19431f" /><Relationship Type="http://schemas.openxmlformats.org/officeDocument/2006/relationships/slide" Target="/ppt/slides/slide2.xml" Id="R16fe6fc83533456a" /><Relationship Type="http://schemas.openxmlformats.org/officeDocument/2006/relationships/slide" Target="/ppt/slides/slide3.xml" Id="R8ab91ff155cb4dbd" /><Relationship Type="http://schemas.openxmlformats.org/officeDocument/2006/relationships/slide" Target="/ppt/slides/slide4.xml" Id="Rdcb0396333704f41" /><Relationship Type="http://schemas.openxmlformats.org/officeDocument/2006/relationships/slide" Target="/ppt/slides/slide5.xml" Id="Rffab039af8564a68" /><Relationship Type="http://schemas.openxmlformats.org/officeDocument/2006/relationships/slide" Target="/ppt/slides/slide6.xml" Id="R68881c18fc904868" /><Relationship Type="http://schemas.openxmlformats.org/officeDocument/2006/relationships/slide" Target="/ppt/slides/slide7.xml" Id="R01d26b87952345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31a91244044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15798dcc742ac" /><Relationship Type="http://schemas.openxmlformats.org/officeDocument/2006/relationships/theme" Target="/ppt/slideMasters/theme/theme1.xml" Id="R4874f8874d7945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b15798dcc742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19b21689144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a71e899da4f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378c866594b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c54334d5740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279036eee41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7d086dcde46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1fc60cd2941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 ASTRA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ASTRA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1 069 673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151 342 889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154 775 442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NORDGREEN OSSIE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Kokstadvegen 35B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04 41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ossie@w-troye.no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