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d9c706390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72b424d6f4a22"/>
  </p:sldMasterIdLst>
  <p:sldIdLst>
    <p:sldId xmlns:r="http://schemas.openxmlformats.org/officeDocument/2006/relationships" id="256" r:id="Rcb30f694a61d46a6"/>
    <p:sldId xmlns:r="http://schemas.openxmlformats.org/officeDocument/2006/relationships" id="257" r:id="Raf7e58f071804025"/>
    <p:sldId xmlns:r="http://schemas.openxmlformats.org/officeDocument/2006/relationships" id="258" r:id="Ra5734db204264c9e"/>
    <p:sldId xmlns:r="http://schemas.openxmlformats.org/officeDocument/2006/relationships" id="259" r:id="R4d0888a4536542bc"/>
    <p:sldId xmlns:r="http://schemas.openxmlformats.org/officeDocument/2006/relationships" id="260" r:id="R1deaa4d203bc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72b424d6f4a22" /><Relationship Type="http://schemas.openxmlformats.org/officeDocument/2006/relationships/slide" Target="/ppt/slides/slide1.xml" Id="Rcb30f694a61d46a6" /><Relationship Type="http://schemas.openxmlformats.org/officeDocument/2006/relationships/slide" Target="/ppt/slides/slide2.xml" Id="Raf7e58f071804025" /><Relationship Type="http://schemas.openxmlformats.org/officeDocument/2006/relationships/slide" Target="/ppt/slides/slide3.xml" Id="Ra5734db204264c9e" /><Relationship Type="http://schemas.openxmlformats.org/officeDocument/2006/relationships/slide" Target="/ppt/slides/slide4.xml" Id="R4d0888a4536542bc" /><Relationship Type="http://schemas.openxmlformats.org/officeDocument/2006/relationships/slide" Target="/ppt/slides/slide5.xml" Id="R1deaa4d203bc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806207f51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3a33bfeb24569" /><Relationship Type="http://schemas.openxmlformats.org/officeDocument/2006/relationships/theme" Target="/ppt/slideMasters/theme/theme1.xml" Id="Re2d960798e05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3a33bfeb2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479628cac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766299d72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a6e8725f0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d5482470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415d70256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