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4a1124d28f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f51403c07f483c"/>
  </p:sldMasterIdLst>
  <p:sldIdLst>
    <p:sldId xmlns:r="http://schemas.openxmlformats.org/officeDocument/2006/relationships" id="256" r:id="R3a7f0ad99e0b4838"/>
    <p:sldId xmlns:r="http://schemas.openxmlformats.org/officeDocument/2006/relationships" id="257" r:id="Rf20488b248c54954"/>
    <p:sldId xmlns:r="http://schemas.openxmlformats.org/officeDocument/2006/relationships" id="258" r:id="R9a8f57db9b9742e0"/>
    <p:sldId xmlns:r="http://schemas.openxmlformats.org/officeDocument/2006/relationships" id="259" r:id="R58e175c7041e4fbc"/>
    <p:sldId xmlns:r="http://schemas.openxmlformats.org/officeDocument/2006/relationships" id="260" r:id="R3cee7d49c17049b2"/>
    <p:sldId xmlns:r="http://schemas.openxmlformats.org/officeDocument/2006/relationships" id="261" r:id="R8b6be53b1859413d"/>
    <p:sldId xmlns:r="http://schemas.openxmlformats.org/officeDocument/2006/relationships" id="262" r:id="R4a3e340d315e49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f51403c07f483c" /><Relationship Type="http://schemas.openxmlformats.org/officeDocument/2006/relationships/slide" Target="/ppt/slides/slide1.xml" Id="R3a7f0ad99e0b4838" /><Relationship Type="http://schemas.openxmlformats.org/officeDocument/2006/relationships/slide" Target="/ppt/slides/slide2.xml" Id="Rf20488b248c54954" /><Relationship Type="http://schemas.openxmlformats.org/officeDocument/2006/relationships/slide" Target="/ppt/slides/slide3.xml" Id="R9a8f57db9b9742e0" /><Relationship Type="http://schemas.openxmlformats.org/officeDocument/2006/relationships/slide" Target="/ppt/slides/slide4.xml" Id="R58e175c7041e4fbc" /><Relationship Type="http://schemas.openxmlformats.org/officeDocument/2006/relationships/slide" Target="/ppt/slides/slide5.xml" Id="R3cee7d49c17049b2" /><Relationship Type="http://schemas.openxmlformats.org/officeDocument/2006/relationships/slide" Target="/ppt/slides/slide6.xml" Id="R8b6be53b1859413d" /><Relationship Type="http://schemas.openxmlformats.org/officeDocument/2006/relationships/slide" Target="/ppt/slides/slide7.xml" Id="R4a3e340d315e49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9e40e0d9146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4f35e71284995" /><Relationship Type="http://schemas.openxmlformats.org/officeDocument/2006/relationships/theme" Target="/ppt/slideMasters/theme/theme1.xml" Id="R13533050ec1d4a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74f35e7128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0396fac7742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bd6b20b67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49dd31e57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0099223d2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2fcafc4a647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f166b0ab34b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650f1aa7a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