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4cd50a0ad04a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3d7e8dfffd405a"/>
  </p:sldMasterIdLst>
  <p:sldIdLst>
    <p:sldId xmlns:r="http://schemas.openxmlformats.org/officeDocument/2006/relationships" id="256" r:id="R9a7e41e38e7d448f"/>
    <p:sldId xmlns:r="http://schemas.openxmlformats.org/officeDocument/2006/relationships" id="257" r:id="R80d256ed5f3f49e5"/>
    <p:sldId xmlns:r="http://schemas.openxmlformats.org/officeDocument/2006/relationships" id="258" r:id="Rf585120385b8430c"/>
    <p:sldId xmlns:r="http://schemas.openxmlformats.org/officeDocument/2006/relationships" id="259" r:id="Rf5aa4b097ddc462f"/>
    <p:sldId xmlns:r="http://schemas.openxmlformats.org/officeDocument/2006/relationships" id="260" r:id="R714f8e8731a847f0"/>
    <p:sldId xmlns:r="http://schemas.openxmlformats.org/officeDocument/2006/relationships" id="261" r:id="Racc0e56eea644d57"/>
    <p:sldId xmlns:r="http://schemas.openxmlformats.org/officeDocument/2006/relationships" id="262" r:id="Ra4a7abaf103e4e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3d7e8dfffd405a" /><Relationship Type="http://schemas.openxmlformats.org/officeDocument/2006/relationships/slide" Target="/ppt/slides/slide1.xml" Id="R9a7e41e38e7d448f" /><Relationship Type="http://schemas.openxmlformats.org/officeDocument/2006/relationships/slide" Target="/ppt/slides/slide2.xml" Id="R80d256ed5f3f49e5" /><Relationship Type="http://schemas.openxmlformats.org/officeDocument/2006/relationships/slide" Target="/ppt/slides/slide3.xml" Id="Rf585120385b8430c" /><Relationship Type="http://schemas.openxmlformats.org/officeDocument/2006/relationships/slide" Target="/ppt/slides/slide4.xml" Id="Rf5aa4b097ddc462f" /><Relationship Type="http://schemas.openxmlformats.org/officeDocument/2006/relationships/slide" Target="/ppt/slides/slide5.xml" Id="R714f8e8731a847f0" /><Relationship Type="http://schemas.openxmlformats.org/officeDocument/2006/relationships/slide" Target="/ppt/slides/slide6.xml" Id="Racc0e56eea644d57" /><Relationship Type="http://schemas.openxmlformats.org/officeDocument/2006/relationships/slide" Target="/ppt/slides/slide7.xml" Id="Ra4a7abaf103e4e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7210525e0345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ba0b9114d4d65" /><Relationship Type="http://schemas.openxmlformats.org/officeDocument/2006/relationships/theme" Target="/ppt/slideMasters/theme/theme1.xml" Id="Rdafe30e6925b49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0ba0b9114d4d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b4f3b2f674b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0d6759f2e4b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f1394530d41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65bf0feb942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f88b9092e44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6644f75d842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15d9409c140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GART HOLDING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793 263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2 285 542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3 085 542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RØE NANNA ERIKSEN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Nanna Eriksen Røe, Bolignummer H0204, Helge Barmans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6508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58 73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