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43301ea4b144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fe5959abb04bca"/>
  </p:sldMasterIdLst>
  <p:sldIdLst>
    <p:sldId xmlns:r="http://schemas.openxmlformats.org/officeDocument/2006/relationships" id="256" r:id="R9b42607b14574f06"/>
    <p:sldId xmlns:r="http://schemas.openxmlformats.org/officeDocument/2006/relationships" id="257" r:id="R966d14329952458d"/>
    <p:sldId xmlns:r="http://schemas.openxmlformats.org/officeDocument/2006/relationships" id="258" r:id="Rfb2fa4b251be4870"/>
    <p:sldId xmlns:r="http://schemas.openxmlformats.org/officeDocument/2006/relationships" id="259" r:id="R1caeb648177143f2"/>
    <p:sldId xmlns:r="http://schemas.openxmlformats.org/officeDocument/2006/relationships" id="260" r:id="Rcf8cc0f1b6dd43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e5959abb04bca" /><Relationship Type="http://schemas.openxmlformats.org/officeDocument/2006/relationships/slide" Target="/ppt/slides/slide1.xml" Id="R9b42607b14574f06" /><Relationship Type="http://schemas.openxmlformats.org/officeDocument/2006/relationships/slide" Target="/ppt/slides/slide2.xml" Id="R966d14329952458d" /><Relationship Type="http://schemas.openxmlformats.org/officeDocument/2006/relationships/slide" Target="/ppt/slides/slide3.xml" Id="Rfb2fa4b251be4870" /><Relationship Type="http://schemas.openxmlformats.org/officeDocument/2006/relationships/slide" Target="/ppt/slides/slide4.xml" Id="R1caeb648177143f2" /><Relationship Type="http://schemas.openxmlformats.org/officeDocument/2006/relationships/slide" Target="/ppt/slides/slide5.xml" Id="Rcf8cc0f1b6dd43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4b73e05ca64e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d7bf4a23f45d3" /><Relationship Type="http://schemas.openxmlformats.org/officeDocument/2006/relationships/theme" Target="/ppt/slideMasters/theme/theme1.xml" Id="R10ebc1ffdfcc41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2d7bf4a23f45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a3f8eb01d4d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8fa65f72d44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b5c63f6d541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21fd8234b43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d3d99d48144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SKAUSTU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SKAUSTU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SKAUSTU HOLDING AS</a:t>
            </a:r>
          </a:p>
        </p:txBody>
      </p:sp>
    </p:spTree>
  </p:cSld>
  <p:clrMapOvr>
    <a:masterClrMapping xmlns:a="http://schemas.openxmlformats.org/drawingml/2006/main"/>
  </p:clrMapOvr>
</p:sld>
</file>