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2f19baf3cb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e5cb3cb414479"/>
  </p:sldMasterIdLst>
  <p:sldIdLst>
    <p:sldId xmlns:r="http://schemas.openxmlformats.org/officeDocument/2006/relationships" id="256" r:id="R168d281fe2494c0b"/>
    <p:sldId xmlns:r="http://schemas.openxmlformats.org/officeDocument/2006/relationships" id="257" r:id="Rc7fb3811dfa046a0"/>
    <p:sldId xmlns:r="http://schemas.openxmlformats.org/officeDocument/2006/relationships" id="258" r:id="R1bd1008d9b184ad1"/>
    <p:sldId xmlns:r="http://schemas.openxmlformats.org/officeDocument/2006/relationships" id="259" r:id="Rbdba968b03004891"/>
    <p:sldId xmlns:r="http://schemas.openxmlformats.org/officeDocument/2006/relationships" id="260" r:id="R288d0cf6f8aa4c4b"/>
    <p:sldId xmlns:r="http://schemas.openxmlformats.org/officeDocument/2006/relationships" id="261" r:id="Rcfa89668684044bb"/>
    <p:sldId xmlns:r="http://schemas.openxmlformats.org/officeDocument/2006/relationships" id="262" r:id="R0b04209fb6b3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e5cb3cb414479" /><Relationship Type="http://schemas.openxmlformats.org/officeDocument/2006/relationships/slide" Target="/ppt/slides/slide1.xml" Id="R168d281fe2494c0b" /><Relationship Type="http://schemas.openxmlformats.org/officeDocument/2006/relationships/slide" Target="/ppt/slides/slide2.xml" Id="Rc7fb3811dfa046a0" /><Relationship Type="http://schemas.openxmlformats.org/officeDocument/2006/relationships/slide" Target="/ppt/slides/slide3.xml" Id="R1bd1008d9b184ad1" /><Relationship Type="http://schemas.openxmlformats.org/officeDocument/2006/relationships/slide" Target="/ppt/slides/slide4.xml" Id="Rbdba968b03004891" /><Relationship Type="http://schemas.openxmlformats.org/officeDocument/2006/relationships/slide" Target="/ppt/slides/slide5.xml" Id="R288d0cf6f8aa4c4b" /><Relationship Type="http://schemas.openxmlformats.org/officeDocument/2006/relationships/slide" Target="/ppt/slides/slide6.xml" Id="Rcfa89668684044bb" /><Relationship Type="http://schemas.openxmlformats.org/officeDocument/2006/relationships/slide" Target="/ppt/slides/slide7.xml" Id="R0b04209fb6b3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1a9d338d948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9146bf31b457f" /><Relationship Type="http://schemas.openxmlformats.org/officeDocument/2006/relationships/theme" Target="/ppt/slideMasters/theme/theme1.xml" Id="R09a8f90c22ed40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9146bf31b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77adfff249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8cc4fb73f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daaf71bff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61960ec22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6a77200f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720051974d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e83fa805140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JAVIS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3 150 707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46 407 065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46 407 065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 ÅGE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 JANE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 VIDAR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Grudevegen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989 090 976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JAVIS HOLDING AS</a:t>
            </a:r>
          </a:p>
        </p:txBody>
      </p:sp>
    </p:spTree>
  </p:cSld>
  <p:clrMapOvr>
    <a:masterClrMapping xmlns:a="http://schemas.openxmlformats.org/drawingml/2006/main"/>
  </p:clrMapOvr>
</p:sld>
</file>