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ecdb48784441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dbfbed0bbf4fc9"/>
  </p:sldMasterIdLst>
  <p:sldIdLst>
    <p:sldId xmlns:r="http://schemas.openxmlformats.org/officeDocument/2006/relationships" id="256" r:id="R82e6fb083a3e4387"/>
    <p:sldId xmlns:r="http://schemas.openxmlformats.org/officeDocument/2006/relationships" id="257" r:id="R383cba451db54073"/>
    <p:sldId xmlns:r="http://schemas.openxmlformats.org/officeDocument/2006/relationships" id="258" r:id="R60dc94a199ab4569"/>
    <p:sldId xmlns:r="http://schemas.openxmlformats.org/officeDocument/2006/relationships" id="259" r:id="Rd95f7a7374b44af4"/>
    <p:sldId xmlns:r="http://schemas.openxmlformats.org/officeDocument/2006/relationships" id="260" r:id="R31fc8d23aed14701"/>
    <p:sldId xmlns:r="http://schemas.openxmlformats.org/officeDocument/2006/relationships" id="261" r:id="R74422b8cad8e44a7"/>
    <p:sldId xmlns:r="http://schemas.openxmlformats.org/officeDocument/2006/relationships" id="262" r:id="R14e9b394d45042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bfbed0bbf4fc9" /><Relationship Type="http://schemas.openxmlformats.org/officeDocument/2006/relationships/slide" Target="/ppt/slides/slide1.xml" Id="R82e6fb083a3e4387" /><Relationship Type="http://schemas.openxmlformats.org/officeDocument/2006/relationships/slide" Target="/ppt/slides/slide2.xml" Id="R383cba451db54073" /><Relationship Type="http://schemas.openxmlformats.org/officeDocument/2006/relationships/slide" Target="/ppt/slides/slide3.xml" Id="R60dc94a199ab4569" /><Relationship Type="http://schemas.openxmlformats.org/officeDocument/2006/relationships/slide" Target="/ppt/slides/slide4.xml" Id="Rd95f7a7374b44af4" /><Relationship Type="http://schemas.openxmlformats.org/officeDocument/2006/relationships/slide" Target="/ppt/slides/slide5.xml" Id="R31fc8d23aed14701" /><Relationship Type="http://schemas.openxmlformats.org/officeDocument/2006/relationships/slide" Target="/ppt/slides/slide6.xml" Id="R74422b8cad8e44a7" /><Relationship Type="http://schemas.openxmlformats.org/officeDocument/2006/relationships/slide" Target="/ppt/slides/slide7.xml" Id="R14e9b394d45042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2469758fe6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7d4db6fa64f07" /><Relationship Type="http://schemas.openxmlformats.org/officeDocument/2006/relationships/theme" Target="/ppt/slideMasters/theme/theme1.xml" Id="Rd655a0adb0304c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17d4db6fa64f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1a033e8d04a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4651cee6246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f8eb1558149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28b01bcfc4e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67017861f40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2182cdb064c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21c95c2e24d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HOLDING AS ble etablert [år] og holder til i Brattholmen.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9 596 951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63 963 073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64 599 501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Helleland, Søra Skorpeneset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