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3a787ca79b46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7274bb941d4ad2"/>
  </p:sldMasterIdLst>
  <p:sldIdLst>
    <p:sldId xmlns:r="http://schemas.openxmlformats.org/officeDocument/2006/relationships" id="256" r:id="Re5b266c81c264aad"/>
    <p:sldId xmlns:r="http://schemas.openxmlformats.org/officeDocument/2006/relationships" id="257" r:id="R627b22715f414e0e"/>
    <p:sldId xmlns:r="http://schemas.openxmlformats.org/officeDocument/2006/relationships" id="258" r:id="R4a06c969f8e04caf"/>
    <p:sldId xmlns:r="http://schemas.openxmlformats.org/officeDocument/2006/relationships" id="259" r:id="Rd9aea3414f0b49a1"/>
    <p:sldId xmlns:r="http://schemas.openxmlformats.org/officeDocument/2006/relationships" id="260" r:id="Rbdcc04e433924cda"/>
    <p:sldId xmlns:r="http://schemas.openxmlformats.org/officeDocument/2006/relationships" id="261" r:id="R38530f6a9a4b4da5"/>
    <p:sldId xmlns:r="http://schemas.openxmlformats.org/officeDocument/2006/relationships" id="262" r:id="Rb75602ada41444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7274bb941d4ad2" /><Relationship Type="http://schemas.openxmlformats.org/officeDocument/2006/relationships/slide" Target="/ppt/slides/slide1.xml" Id="Re5b266c81c264aad" /><Relationship Type="http://schemas.openxmlformats.org/officeDocument/2006/relationships/slide" Target="/ppt/slides/slide2.xml" Id="R627b22715f414e0e" /><Relationship Type="http://schemas.openxmlformats.org/officeDocument/2006/relationships/slide" Target="/ppt/slides/slide3.xml" Id="R4a06c969f8e04caf" /><Relationship Type="http://schemas.openxmlformats.org/officeDocument/2006/relationships/slide" Target="/ppt/slides/slide4.xml" Id="Rd9aea3414f0b49a1" /><Relationship Type="http://schemas.openxmlformats.org/officeDocument/2006/relationships/slide" Target="/ppt/slides/slide5.xml" Id="Rbdcc04e433924cda" /><Relationship Type="http://schemas.openxmlformats.org/officeDocument/2006/relationships/slide" Target="/ppt/slides/slide6.xml" Id="R38530f6a9a4b4da5" /><Relationship Type="http://schemas.openxmlformats.org/officeDocument/2006/relationships/slide" Target="/ppt/slides/slide7.xml" Id="Rb75602ada41444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0bfe07b3bb4e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a7fc59fcd467f" /><Relationship Type="http://schemas.openxmlformats.org/officeDocument/2006/relationships/theme" Target="/ppt/slideMasters/theme/theme1.xml" Id="Rcb794ecb22be40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5a7fc59fcd46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ee23d1ae9f47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f50ab34b7340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a33a89d0048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8a4e97ab047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adef309b248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4e524418d49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084de8ac804b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BRIF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BRIF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BRIF AS ble etablert [år] og holder til i Sandvika.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BRIF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BRIF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BRIF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−101 094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174 881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20 090 399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28 175 498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BRIF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FIGENBAUM BRITT RØHNE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BRIF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Sandviksveien 163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1337 Sandvika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52 16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af@jhr.as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989 092 103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BRIF AS</a:t>
            </a:r>
          </a:p>
        </p:txBody>
      </p:sp>
    </p:spTree>
  </p:cSld>
  <p:clrMapOvr>
    <a:masterClrMapping xmlns:a="http://schemas.openxmlformats.org/drawingml/2006/main"/>
  </p:clrMapOvr>
</p:sld>
</file>