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dd9b4da353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84f5595934e65"/>
  </p:sldMasterIdLst>
  <p:sldIdLst>
    <p:sldId xmlns:r="http://schemas.openxmlformats.org/officeDocument/2006/relationships" id="256" r:id="R87c4b50480ab4084"/>
    <p:sldId xmlns:r="http://schemas.openxmlformats.org/officeDocument/2006/relationships" id="257" r:id="R421accd1bb2d483b"/>
    <p:sldId xmlns:r="http://schemas.openxmlformats.org/officeDocument/2006/relationships" id="258" r:id="R2bc27217cc804f2f"/>
    <p:sldId xmlns:r="http://schemas.openxmlformats.org/officeDocument/2006/relationships" id="259" r:id="R65516a085f274b5d"/>
    <p:sldId xmlns:r="http://schemas.openxmlformats.org/officeDocument/2006/relationships" id="260" r:id="Rb4e3bd0aa46a473e"/>
    <p:sldId xmlns:r="http://schemas.openxmlformats.org/officeDocument/2006/relationships" id="261" r:id="R6c725ca309c440b4"/>
    <p:sldId xmlns:r="http://schemas.openxmlformats.org/officeDocument/2006/relationships" id="262" r:id="Rfe3eaa644f3c46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84f5595934e65" /><Relationship Type="http://schemas.openxmlformats.org/officeDocument/2006/relationships/slide" Target="/ppt/slides/slide1.xml" Id="R87c4b50480ab4084" /><Relationship Type="http://schemas.openxmlformats.org/officeDocument/2006/relationships/slide" Target="/ppt/slides/slide2.xml" Id="R421accd1bb2d483b" /><Relationship Type="http://schemas.openxmlformats.org/officeDocument/2006/relationships/slide" Target="/ppt/slides/slide3.xml" Id="R2bc27217cc804f2f" /><Relationship Type="http://schemas.openxmlformats.org/officeDocument/2006/relationships/slide" Target="/ppt/slides/slide4.xml" Id="R65516a085f274b5d" /><Relationship Type="http://schemas.openxmlformats.org/officeDocument/2006/relationships/slide" Target="/ppt/slides/slide5.xml" Id="Rb4e3bd0aa46a473e" /><Relationship Type="http://schemas.openxmlformats.org/officeDocument/2006/relationships/slide" Target="/ppt/slides/slide6.xml" Id="R6c725ca309c440b4" /><Relationship Type="http://schemas.openxmlformats.org/officeDocument/2006/relationships/slide" Target="/ppt/slides/slide7.xml" Id="Rfe3eaa644f3c46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9188858cc41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677c723f1491b" /><Relationship Type="http://schemas.openxmlformats.org/officeDocument/2006/relationships/theme" Target="/ppt/slideMasters/theme/theme1.xml" Id="R7c6ac375ee444b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677c723f1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963abb97149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648916ca54e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f74f95156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96faf8e37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4a3a2b43348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c1aedf359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89587f8ae45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PJK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PJK INVEST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19 025 320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20 306 286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PAAL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Pionerveien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