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e2a3fc4e5343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86cbe68eab4a52"/>
  </p:sldMasterIdLst>
  <p:sldIdLst>
    <p:sldId xmlns:r="http://schemas.openxmlformats.org/officeDocument/2006/relationships" id="256" r:id="Rcfa0ad745a6547a2"/>
    <p:sldId xmlns:r="http://schemas.openxmlformats.org/officeDocument/2006/relationships" id="257" r:id="R00b62d038ae74e46"/>
    <p:sldId xmlns:r="http://schemas.openxmlformats.org/officeDocument/2006/relationships" id="258" r:id="Rfd8699a549ca45a1"/>
    <p:sldId xmlns:r="http://schemas.openxmlformats.org/officeDocument/2006/relationships" id="259" r:id="R5f933da33836438a"/>
    <p:sldId xmlns:r="http://schemas.openxmlformats.org/officeDocument/2006/relationships" id="260" r:id="R7c96e6248f6f4481"/>
    <p:sldId xmlns:r="http://schemas.openxmlformats.org/officeDocument/2006/relationships" id="261" r:id="R2c5f3d7db1054ed2"/>
    <p:sldId xmlns:r="http://schemas.openxmlformats.org/officeDocument/2006/relationships" id="262" r:id="R727e1f1a7e6f49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86cbe68eab4a52" /><Relationship Type="http://schemas.openxmlformats.org/officeDocument/2006/relationships/slide" Target="/ppt/slides/slide1.xml" Id="Rcfa0ad745a6547a2" /><Relationship Type="http://schemas.openxmlformats.org/officeDocument/2006/relationships/slide" Target="/ppt/slides/slide2.xml" Id="R00b62d038ae74e46" /><Relationship Type="http://schemas.openxmlformats.org/officeDocument/2006/relationships/slide" Target="/ppt/slides/slide3.xml" Id="Rfd8699a549ca45a1" /><Relationship Type="http://schemas.openxmlformats.org/officeDocument/2006/relationships/slide" Target="/ppt/slides/slide4.xml" Id="R5f933da33836438a" /><Relationship Type="http://schemas.openxmlformats.org/officeDocument/2006/relationships/slide" Target="/ppt/slides/slide5.xml" Id="R7c96e6248f6f4481" /><Relationship Type="http://schemas.openxmlformats.org/officeDocument/2006/relationships/slide" Target="/ppt/slides/slide6.xml" Id="R2c5f3d7db1054ed2" /><Relationship Type="http://schemas.openxmlformats.org/officeDocument/2006/relationships/slide" Target="/ppt/slides/slide7.xml" Id="R727e1f1a7e6f49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3d114054c844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ac599ddcb8459b" /><Relationship Type="http://schemas.openxmlformats.org/officeDocument/2006/relationships/theme" Target="/ppt/slideMasters/theme/theme1.xml" Id="Re8d128ea26a947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ac599ddcb845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a370ea00d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9a74d549b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b99c131a9e40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056f71d274b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e13315e7c470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835030df24d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027550666143b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−180 580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1 081 476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10 852 624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11 873 334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98,2 %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ODDBJØRN SVE  –  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TINAS INVEST AS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 Falcks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989 095 145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 HOLDING AS</a:t>
            </a:r>
          </a:p>
        </p:txBody>
      </p:sp>
    </p:spTree>
  </p:cSld>
  <p:clrMapOvr>
    <a:masterClrMapping xmlns:a="http://schemas.openxmlformats.org/drawingml/2006/main"/>
  </p:clrMapOvr>
</p:sld>
</file>