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51169324d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f0f4f1a924e7b"/>
  </p:sldMasterIdLst>
  <p:sldIdLst>
    <p:sldId xmlns:r="http://schemas.openxmlformats.org/officeDocument/2006/relationships" id="256" r:id="R58919c10bfc54c6e"/>
    <p:sldId xmlns:r="http://schemas.openxmlformats.org/officeDocument/2006/relationships" id="257" r:id="Rd59857d3d4a04997"/>
    <p:sldId xmlns:r="http://schemas.openxmlformats.org/officeDocument/2006/relationships" id="258" r:id="R5015f900f5bc4313"/>
    <p:sldId xmlns:r="http://schemas.openxmlformats.org/officeDocument/2006/relationships" id="259" r:id="Rc33047bb58a34599"/>
    <p:sldId xmlns:r="http://schemas.openxmlformats.org/officeDocument/2006/relationships" id="260" r:id="R99f5ae0a43af4964"/>
    <p:sldId xmlns:r="http://schemas.openxmlformats.org/officeDocument/2006/relationships" id="261" r:id="Rcf17161103f0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f0f4f1a924e7b" /><Relationship Type="http://schemas.openxmlformats.org/officeDocument/2006/relationships/slide" Target="/ppt/slides/slide1.xml" Id="R58919c10bfc54c6e" /><Relationship Type="http://schemas.openxmlformats.org/officeDocument/2006/relationships/slide" Target="/ppt/slides/slide2.xml" Id="Rd59857d3d4a04997" /><Relationship Type="http://schemas.openxmlformats.org/officeDocument/2006/relationships/slide" Target="/ppt/slides/slide3.xml" Id="R5015f900f5bc4313" /><Relationship Type="http://schemas.openxmlformats.org/officeDocument/2006/relationships/slide" Target="/ppt/slides/slide4.xml" Id="Rc33047bb58a34599" /><Relationship Type="http://schemas.openxmlformats.org/officeDocument/2006/relationships/slide" Target="/ppt/slides/slide5.xml" Id="R99f5ae0a43af4964" /><Relationship Type="http://schemas.openxmlformats.org/officeDocument/2006/relationships/slide" Target="/ppt/slides/slide6.xml" Id="Rcf17161103f0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1471953fc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e324cbb04e33" /><Relationship Type="http://schemas.openxmlformats.org/officeDocument/2006/relationships/theme" Target="/ppt/slideMasters/theme/theme1.xml" Id="R43cc87f7f551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6e324cbb0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0301d5b7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b34d5c1bb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6c297f88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36a1c3ece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7ae60e8b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942f2ac4b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