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cf3c26a63f4c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ceec109da24d9a"/>
  </p:sldMasterIdLst>
  <p:sldIdLst>
    <p:sldId xmlns:r="http://schemas.openxmlformats.org/officeDocument/2006/relationships" id="256" r:id="R263b1c91f67142d2"/>
    <p:sldId xmlns:r="http://schemas.openxmlformats.org/officeDocument/2006/relationships" id="257" r:id="Rf9bad0b4148047fe"/>
    <p:sldId xmlns:r="http://schemas.openxmlformats.org/officeDocument/2006/relationships" id="258" r:id="Rcc2f1e26d5e74eaa"/>
    <p:sldId xmlns:r="http://schemas.openxmlformats.org/officeDocument/2006/relationships" id="259" r:id="Rb370cb1804634240"/>
    <p:sldId xmlns:r="http://schemas.openxmlformats.org/officeDocument/2006/relationships" id="260" r:id="Rec38f31dd8bf4483"/>
    <p:sldId xmlns:r="http://schemas.openxmlformats.org/officeDocument/2006/relationships" id="261" r:id="Ree67dcd102ca47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ceec109da24d9a" /><Relationship Type="http://schemas.openxmlformats.org/officeDocument/2006/relationships/slide" Target="/ppt/slides/slide1.xml" Id="R263b1c91f67142d2" /><Relationship Type="http://schemas.openxmlformats.org/officeDocument/2006/relationships/slide" Target="/ppt/slides/slide2.xml" Id="Rf9bad0b4148047fe" /><Relationship Type="http://schemas.openxmlformats.org/officeDocument/2006/relationships/slide" Target="/ppt/slides/slide3.xml" Id="Rcc2f1e26d5e74eaa" /><Relationship Type="http://schemas.openxmlformats.org/officeDocument/2006/relationships/slide" Target="/ppt/slides/slide4.xml" Id="Rb370cb1804634240" /><Relationship Type="http://schemas.openxmlformats.org/officeDocument/2006/relationships/slide" Target="/ppt/slides/slide5.xml" Id="Rec38f31dd8bf4483" /><Relationship Type="http://schemas.openxmlformats.org/officeDocument/2006/relationships/slide" Target="/ppt/slides/slide6.xml" Id="Ree67dcd102ca47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4510b05e2d42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e4848879340e0" /><Relationship Type="http://schemas.openxmlformats.org/officeDocument/2006/relationships/theme" Target="/ppt/slideMasters/theme/theme1.xml" Id="R870726f44b8242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ee4848879340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575a6180b42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b2197044f42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c987aa7d249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9db9cfe6f45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8ba14c5df43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bc9eada1948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PERSEN AKTIVA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PERSEN AKTIVA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1 262 552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1 270 745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