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0f68d9f779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403123e451465b"/>
  </p:sldMasterIdLst>
  <p:sldIdLst>
    <p:sldId xmlns:r="http://schemas.openxmlformats.org/officeDocument/2006/relationships" id="256" r:id="Re26da330c6ee4d4e"/>
    <p:sldId xmlns:r="http://schemas.openxmlformats.org/officeDocument/2006/relationships" id="257" r:id="Rc9aef403f9a04784"/>
    <p:sldId xmlns:r="http://schemas.openxmlformats.org/officeDocument/2006/relationships" id="258" r:id="R02718ee4a7444933"/>
    <p:sldId xmlns:r="http://schemas.openxmlformats.org/officeDocument/2006/relationships" id="259" r:id="R808961a8ccd74c4d"/>
    <p:sldId xmlns:r="http://schemas.openxmlformats.org/officeDocument/2006/relationships" id="260" r:id="R8e76264c35c347c9"/>
    <p:sldId xmlns:r="http://schemas.openxmlformats.org/officeDocument/2006/relationships" id="261" r:id="R8f509347bdd248b0"/>
    <p:sldId xmlns:r="http://schemas.openxmlformats.org/officeDocument/2006/relationships" id="262" r:id="Rcab4f11ddf2540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03123e451465b" /><Relationship Type="http://schemas.openxmlformats.org/officeDocument/2006/relationships/slide" Target="/ppt/slides/slide1.xml" Id="Re26da330c6ee4d4e" /><Relationship Type="http://schemas.openxmlformats.org/officeDocument/2006/relationships/slide" Target="/ppt/slides/slide2.xml" Id="Rc9aef403f9a04784" /><Relationship Type="http://schemas.openxmlformats.org/officeDocument/2006/relationships/slide" Target="/ppt/slides/slide3.xml" Id="R02718ee4a7444933" /><Relationship Type="http://schemas.openxmlformats.org/officeDocument/2006/relationships/slide" Target="/ppt/slides/slide4.xml" Id="R808961a8ccd74c4d" /><Relationship Type="http://schemas.openxmlformats.org/officeDocument/2006/relationships/slide" Target="/ppt/slides/slide5.xml" Id="R8e76264c35c347c9" /><Relationship Type="http://schemas.openxmlformats.org/officeDocument/2006/relationships/slide" Target="/ppt/slides/slide6.xml" Id="R8f509347bdd248b0" /><Relationship Type="http://schemas.openxmlformats.org/officeDocument/2006/relationships/slide" Target="/ppt/slides/slide7.xml" Id="Rcab4f11ddf2540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e13b8143e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478069a0046fe" /><Relationship Type="http://schemas.openxmlformats.org/officeDocument/2006/relationships/theme" Target="/ppt/slideMasters/theme/theme1.xml" Id="R39538908aab049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5478069a0046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52b74c1ab4b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262161b82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4f00a71d7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e64793fb64c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88f23f2fe42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d2737e31547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61578ee3d4a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6 698 924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NJÅL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