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25aff18c7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d4f75a156411d"/>
  </p:sldMasterIdLst>
  <p:sldIdLst>
    <p:sldId xmlns:r="http://schemas.openxmlformats.org/officeDocument/2006/relationships" id="256" r:id="R47970e4d6bb646e7"/>
    <p:sldId xmlns:r="http://schemas.openxmlformats.org/officeDocument/2006/relationships" id="257" r:id="R53bade657532445c"/>
    <p:sldId xmlns:r="http://schemas.openxmlformats.org/officeDocument/2006/relationships" id="258" r:id="R9d63408d7cca43ad"/>
    <p:sldId xmlns:r="http://schemas.openxmlformats.org/officeDocument/2006/relationships" id="259" r:id="Rc447db55e6884aee"/>
    <p:sldId xmlns:r="http://schemas.openxmlformats.org/officeDocument/2006/relationships" id="260" r:id="R8d85cc6c31bb4651"/>
    <p:sldId xmlns:r="http://schemas.openxmlformats.org/officeDocument/2006/relationships" id="261" r:id="R5ce2fdafeed9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d4f75a156411d" /><Relationship Type="http://schemas.openxmlformats.org/officeDocument/2006/relationships/slide" Target="/ppt/slides/slide1.xml" Id="R47970e4d6bb646e7" /><Relationship Type="http://schemas.openxmlformats.org/officeDocument/2006/relationships/slide" Target="/ppt/slides/slide2.xml" Id="R53bade657532445c" /><Relationship Type="http://schemas.openxmlformats.org/officeDocument/2006/relationships/slide" Target="/ppt/slides/slide3.xml" Id="R9d63408d7cca43ad" /><Relationship Type="http://schemas.openxmlformats.org/officeDocument/2006/relationships/slide" Target="/ppt/slides/slide4.xml" Id="Rc447db55e6884aee" /><Relationship Type="http://schemas.openxmlformats.org/officeDocument/2006/relationships/slide" Target="/ppt/slides/slide5.xml" Id="R8d85cc6c31bb4651" /><Relationship Type="http://schemas.openxmlformats.org/officeDocument/2006/relationships/slide" Target="/ppt/slides/slide6.xml" Id="R5ce2fdafeed9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5c7d57b78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98e7a6424dfa" /><Relationship Type="http://schemas.openxmlformats.org/officeDocument/2006/relationships/theme" Target="/ppt/slideMasters/theme/theme1.xml" Id="R3400cf6d5478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098e7a642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c47a7eeb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7be9dae7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6553ca08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6c00c963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f248e2c4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5323ead6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