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24f5e012a148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2bf9d186b94fd8"/>
  </p:sldMasterIdLst>
  <p:sldIdLst>
    <p:sldId xmlns:r="http://schemas.openxmlformats.org/officeDocument/2006/relationships" id="256" r:id="R556b39d168e44a16"/>
    <p:sldId xmlns:r="http://schemas.openxmlformats.org/officeDocument/2006/relationships" id="257" r:id="R7c992198c3354f22"/>
    <p:sldId xmlns:r="http://schemas.openxmlformats.org/officeDocument/2006/relationships" id="258" r:id="R411fc95b7e6b481d"/>
    <p:sldId xmlns:r="http://schemas.openxmlformats.org/officeDocument/2006/relationships" id="259" r:id="R88ba404cacfb48ea"/>
    <p:sldId xmlns:r="http://schemas.openxmlformats.org/officeDocument/2006/relationships" id="260" r:id="Rd499268ffcab4a7f"/>
    <p:sldId xmlns:r="http://schemas.openxmlformats.org/officeDocument/2006/relationships" id="261" r:id="Ra54a851e0ee948af"/>
    <p:sldId xmlns:r="http://schemas.openxmlformats.org/officeDocument/2006/relationships" id="262" r:id="R6b68c5ad1b834c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bf9d186b94fd8" /><Relationship Type="http://schemas.openxmlformats.org/officeDocument/2006/relationships/slide" Target="/ppt/slides/slide1.xml" Id="R556b39d168e44a16" /><Relationship Type="http://schemas.openxmlformats.org/officeDocument/2006/relationships/slide" Target="/ppt/slides/slide2.xml" Id="R7c992198c3354f22" /><Relationship Type="http://schemas.openxmlformats.org/officeDocument/2006/relationships/slide" Target="/ppt/slides/slide3.xml" Id="R411fc95b7e6b481d" /><Relationship Type="http://schemas.openxmlformats.org/officeDocument/2006/relationships/slide" Target="/ppt/slides/slide4.xml" Id="R88ba404cacfb48ea" /><Relationship Type="http://schemas.openxmlformats.org/officeDocument/2006/relationships/slide" Target="/ppt/slides/slide5.xml" Id="Rd499268ffcab4a7f" /><Relationship Type="http://schemas.openxmlformats.org/officeDocument/2006/relationships/slide" Target="/ppt/slides/slide6.xml" Id="Ra54a851e0ee948af" /><Relationship Type="http://schemas.openxmlformats.org/officeDocument/2006/relationships/slide" Target="/ppt/slides/slide7.xml" Id="R6b68c5ad1b834c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74253532e40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027f8176f4ad5" /><Relationship Type="http://schemas.openxmlformats.org/officeDocument/2006/relationships/theme" Target="/ppt/slideMasters/theme/theme1.xml" Id="Re4ba5b538c8c4b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8027f8176f4a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06d5826da40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4099dbaa545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cd3cf067d47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772fab36e47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46318480c4e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25ce17cde4d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cd713d4d643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GYLLNA SKOR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GYLLNA SKOR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911 474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702 056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712 693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9 886 333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10 748 096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TEXNÆS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Hofgaards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74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karl.texnaes@eurosko.no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