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4b926caf69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8e6e3c2144e11"/>
  </p:sldMasterIdLst>
  <p:sldIdLst>
    <p:sldId xmlns:r="http://schemas.openxmlformats.org/officeDocument/2006/relationships" id="256" r:id="Racf50052551d44cb"/>
    <p:sldId xmlns:r="http://schemas.openxmlformats.org/officeDocument/2006/relationships" id="257" r:id="R8e16e93071084a2f"/>
    <p:sldId xmlns:r="http://schemas.openxmlformats.org/officeDocument/2006/relationships" id="258" r:id="R7f05667e9ce34b1c"/>
    <p:sldId xmlns:r="http://schemas.openxmlformats.org/officeDocument/2006/relationships" id="259" r:id="Rcdeac6f6f757498d"/>
    <p:sldId xmlns:r="http://schemas.openxmlformats.org/officeDocument/2006/relationships" id="260" r:id="R89d39d2f5e524621"/>
    <p:sldId xmlns:r="http://schemas.openxmlformats.org/officeDocument/2006/relationships" id="261" r:id="R562f3f9376b241de"/>
    <p:sldId xmlns:r="http://schemas.openxmlformats.org/officeDocument/2006/relationships" id="262" r:id="R1d9df8adc3c4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8e6e3c2144e11" /><Relationship Type="http://schemas.openxmlformats.org/officeDocument/2006/relationships/slide" Target="/ppt/slides/slide1.xml" Id="Racf50052551d44cb" /><Relationship Type="http://schemas.openxmlformats.org/officeDocument/2006/relationships/slide" Target="/ppt/slides/slide2.xml" Id="R8e16e93071084a2f" /><Relationship Type="http://schemas.openxmlformats.org/officeDocument/2006/relationships/slide" Target="/ppt/slides/slide3.xml" Id="R7f05667e9ce34b1c" /><Relationship Type="http://schemas.openxmlformats.org/officeDocument/2006/relationships/slide" Target="/ppt/slides/slide4.xml" Id="Rcdeac6f6f757498d" /><Relationship Type="http://schemas.openxmlformats.org/officeDocument/2006/relationships/slide" Target="/ppt/slides/slide5.xml" Id="R89d39d2f5e524621" /><Relationship Type="http://schemas.openxmlformats.org/officeDocument/2006/relationships/slide" Target="/ppt/slides/slide6.xml" Id="R562f3f9376b241de" /><Relationship Type="http://schemas.openxmlformats.org/officeDocument/2006/relationships/slide" Target="/ppt/slides/slide7.xml" Id="R1d9df8adc3c4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ec65fe62f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b951dffca4895" /><Relationship Type="http://schemas.openxmlformats.org/officeDocument/2006/relationships/theme" Target="/ppt/slideMasters/theme/theme1.xml" Id="R4f2e870d1cc5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b951dffca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b2b8946d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9c5673289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ec0ff8d4f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d5422694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37c746184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6b8697d4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9c3d3f3ee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BLOHM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Statfjordringen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