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35c527c5a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f3bbe62a024c2e"/>
  </p:sldMasterIdLst>
  <p:sldIdLst>
    <p:sldId xmlns:r="http://schemas.openxmlformats.org/officeDocument/2006/relationships" id="256" r:id="R515bc04444dc423e"/>
    <p:sldId xmlns:r="http://schemas.openxmlformats.org/officeDocument/2006/relationships" id="257" r:id="R947426f4b4b047d3"/>
    <p:sldId xmlns:r="http://schemas.openxmlformats.org/officeDocument/2006/relationships" id="258" r:id="R1cded10b00dd4664"/>
    <p:sldId xmlns:r="http://schemas.openxmlformats.org/officeDocument/2006/relationships" id="259" r:id="R525bd16e1b4748b2"/>
    <p:sldId xmlns:r="http://schemas.openxmlformats.org/officeDocument/2006/relationships" id="260" r:id="Rf8cae432afd843a2"/>
    <p:sldId xmlns:r="http://schemas.openxmlformats.org/officeDocument/2006/relationships" id="261" r:id="R0fde2666e2a3423d"/>
    <p:sldId xmlns:r="http://schemas.openxmlformats.org/officeDocument/2006/relationships" id="262" r:id="R66827be6e4994d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3bbe62a024c2e" /><Relationship Type="http://schemas.openxmlformats.org/officeDocument/2006/relationships/slide" Target="/ppt/slides/slide1.xml" Id="R515bc04444dc423e" /><Relationship Type="http://schemas.openxmlformats.org/officeDocument/2006/relationships/slide" Target="/ppt/slides/slide2.xml" Id="R947426f4b4b047d3" /><Relationship Type="http://schemas.openxmlformats.org/officeDocument/2006/relationships/slide" Target="/ppt/slides/slide3.xml" Id="R1cded10b00dd4664" /><Relationship Type="http://schemas.openxmlformats.org/officeDocument/2006/relationships/slide" Target="/ppt/slides/slide4.xml" Id="R525bd16e1b4748b2" /><Relationship Type="http://schemas.openxmlformats.org/officeDocument/2006/relationships/slide" Target="/ppt/slides/slide5.xml" Id="Rf8cae432afd843a2" /><Relationship Type="http://schemas.openxmlformats.org/officeDocument/2006/relationships/slide" Target="/ppt/slides/slide6.xml" Id="R0fde2666e2a3423d" /><Relationship Type="http://schemas.openxmlformats.org/officeDocument/2006/relationships/slide" Target="/ppt/slides/slide7.xml" Id="R66827be6e4994d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151b8c74841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13511e45d4552" /><Relationship Type="http://schemas.openxmlformats.org/officeDocument/2006/relationships/theme" Target="/ppt/slideMasters/theme/theme1.xml" Id="R8cf921c791f548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d13511e45d45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590851ad74a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c4c43294c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26340d06340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ad33a615a4b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20466879c49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2023de8c345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76ae004b6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