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5b5c0ada8b46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dbb0b322d641c5"/>
  </p:sldMasterIdLst>
  <p:sldIdLst>
    <p:sldId xmlns:r="http://schemas.openxmlformats.org/officeDocument/2006/relationships" id="256" r:id="R8e0770ac139940a0"/>
    <p:sldId xmlns:r="http://schemas.openxmlformats.org/officeDocument/2006/relationships" id="257" r:id="R1485d034957646e5"/>
    <p:sldId xmlns:r="http://schemas.openxmlformats.org/officeDocument/2006/relationships" id="258" r:id="R35f8bc1e76944f41"/>
    <p:sldId xmlns:r="http://schemas.openxmlformats.org/officeDocument/2006/relationships" id="259" r:id="Rb32752b05435479c"/>
    <p:sldId xmlns:r="http://schemas.openxmlformats.org/officeDocument/2006/relationships" id="260" r:id="R55feaff8878c4f96"/>
    <p:sldId xmlns:r="http://schemas.openxmlformats.org/officeDocument/2006/relationships" id="261" r:id="Rc078fcf02a1f4319"/>
    <p:sldId xmlns:r="http://schemas.openxmlformats.org/officeDocument/2006/relationships" id="262" r:id="Rbd60ec0fec7a45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dbb0b322d641c5" /><Relationship Type="http://schemas.openxmlformats.org/officeDocument/2006/relationships/slide" Target="/ppt/slides/slide1.xml" Id="R8e0770ac139940a0" /><Relationship Type="http://schemas.openxmlformats.org/officeDocument/2006/relationships/slide" Target="/ppt/slides/slide2.xml" Id="R1485d034957646e5" /><Relationship Type="http://schemas.openxmlformats.org/officeDocument/2006/relationships/slide" Target="/ppt/slides/slide3.xml" Id="R35f8bc1e76944f41" /><Relationship Type="http://schemas.openxmlformats.org/officeDocument/2006/relationships/slide" Target="/ppt/slides/slide4.xml" Id="Rb32752b05435479c" /><Relationship Type="http://schemas.openxmlformats.org/officeDocument/2006/relationships/slide" Target="/ppt/slides/slide5.xml" Id="R55feaff8878c4f96" /><Relationship Type="http://schemas.openxmlformats.org/officeDocument/2006/relationships/slide" Target="/ppt/slides/slide6.xml" Id="Rc078fcf02a1f4319" /><Relationship Type="http://schemas.openxmlformats.org/officeDocument/2006/relationships/slide" Target="/ppt/slides/slide7.xml" Id="Rbd60ec0fec7a45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07a2a6911c44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770bc21614b15" /><Relationship Type="http://schemas.openxmlformats.org/officeDocument/2006/relationships/theme" Target="/ppt/slideMasters/theme/theme1.xml" Id="Re3c1f12a200947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5770bc21614b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b5e772fb84b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d588ec1c94e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b7346b67643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1d2114c0844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679e38c2346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d86b92bf44e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1ba052d8148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ROK HOLDING AS ble etablert [år] og holder til i Øvre Årdal.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13 931 621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13 938 567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KLEIVEN ROLF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Øvstetunshagen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6884 Øvre Årdal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989 110 322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 HOLDING AS</a:t>
            </a:r>
          </a:p>
        </p:txBody>
      </p:sp>
    </p:spTree>
  </p:cSld>
  <p:clrMapOvr>
    <a:masterClrMapping xmlns:a="http://schemas.openxmlformats.org/drawingml/2006/main"/>
  </p:clrMapOvr>
</p:sld>
</file>