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3ec30bc93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78c5db7b74650"/>
  </p:sldMasterIdLst>
  <p:sldIdLst>
    <p:sldId xmlns:r="http://schemas.openxmlformats.org/officeDocument/2006/relationships" id="256" r:id="R04235cede77143ed"/>
    <p:sldId xmlns:r="http://schemas.openxmlformats.org/officeDocument/2006/relationships" id="257" r:id="Raf20d6dcc6434b84"/>
    <p:sldId xmlns:r="http://schemas.openxmlformats.org/officeDocument/2006/relationships" id="258" r:id="R87d3455c9312420c"/>
    <p:sldId xmlns:r="http://schemas.openxmlformats.org/officeDocument/2006/relationships" id="259" r:id="Rad2e21e9fa4b4f1d"/>
    <p:sldId xmlns:r="http://schemas.openxmlformats.org/officeDocument/2006/relationships" id="260" r:id="Ra30edefab933441a"/>
    <p:sldId xmlns:r="http://schemas.openxmlformats.org/officeDocument/2006/relationships" id="261" r:id="R83a825b2a45c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78c5db7b74650" /><Relationship Type="http://schemas.openxmlformats.org/officeDocument/2006/relationships/slide" Target="/ppt/slides/slide1.xml" Id="R04235cede77143ed" /><Relationship Type="http://schemas.openxmlformats.org/officeDocument/2006/relationships/slide" Target="/ppt/slides/slide2.xml" Id="Raf20d6dcc6434b84" /><Relationship Type="http://schemas.openxmlformats.org/officeDocument/2006/relationships/slide" Target="/ppt/slides/slide3.xml" Id="R87d3455c9312420c" /><Relationship Type="http://schemas.openxmlformats.org/officeDocument/2006/relationships/slide" Target="/ppt/slides/slide4.xml" Id="Rad2e21e9fa4b4f1d" /><Relationship Type="http://schemas.openxmlformats.org/officeDocument/2006/relationships/slide" Target="/ppt/slides/slide5.xml" Id="Ra30edefab933441a" /><Relationship Type="http://schemas.openxmlformats.org/officeDocument/2006/relationships/slide" Target="/ppt/slides/slide6.xml" Id="R83a825b2a45c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5b39f4179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7f937c5aa42f6" /><Relationship Type="http://schemas.openxmlformats.org/officeDocument/2006/relationships/theme" Target="/ppt/slideMasters/theme/theme1.xml" Id="Rda6a75db916e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7f937c5aa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df994bb7f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fd2c6627d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9125a8c0d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55974b0b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7bc762905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8bead4708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