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ef2a43ad0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b0603906cf42b1"/>
  </p:sldMasterIdLst>
  <p:sldIdLst>
    <p:sldId xmlns:r="http://schemas.openxmlformats.org/officeDocument/2006/relationships" id="256" r:id="R9fede51e5ed14f1e"/>
    <p:sldId xmlns:r="http://schemas.openxmlformats.org/officeDocument/2006/relationships" id="257" r:id="R778b810ae1b44ffd"/>
    <p:sldId xmlns:r="http://schemas.openxmlformats.org/officeDocument/2006/relationships" id="258" r:id="R3a37541a69824eea"/>
    <p:sldId xmlns:r="http://schemas.openxmlformats.org/officeDocument/2006/relationships" id="259" r:id="R3ca1ca020c714c18"/>
    <p:sldId xmlns:r="http://schemas.openxmlformats.org/officeDocument/2006/relationships" id="260" r:id="Rb9d5cd5165894226"/>
    <p:sldId xmlns:r="http://schemas.openxmlformats.org/officeDocument/2006/relationships" id="261" r:id="R93dce1a634d14358"/>
    <p:sldId xmlns:r="http://schemas.openxmlformats.org/officeDocument/2006/relationships" id="262" r:id="R2a1be7dfe85f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b0603906cf42b1" /><Relationship Type="http://schemas.openxmlformats.org/officeDocument/2006/relationships/slide" Target="/ppt/slides/slide1.xml" Id="R9fede51e5ed14f1e" /><Relationship Type="http://schemas.openxmlformats.org/officeDocument/2006/relationships/slide" Target="/ppt/slides/slide2.xml" Id="R778b810ae1b44ffd" /><Relationship Type="http://schemas.openxmlformats.org/officeDocument/2006/relationships/slide" Target="/ppt/slides/slide3.xml" Id="R3a37541a69824eea" /><Relationship Type="http://schemas.openxmlformats.org/officeDocument/2006/relationships/slide" Target="/ppt/slides/slide4.xml" Id="R3ca1ca020c714c18" /><Relationship Type="http://schemas.openxmlformats.org/officeDocument/2006/relationships/slide" Target="/ppt/slides/slide5.xml" Id="Rb9d5cd5165894226" /><Relationship Type="http://schemas.openxmlformats.org/officeDocument/2006/relationships/slide" Target="/ppt/slides/slide6.xml" Id="R93dce1a634d14358" /><Relationship Type="http://schemas.openxmlformats.org/officeDocument/2006/relationships/slide" Target="/ppt/slides/slide7.xml" Id="R2a1be7dfe85f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93feb78bb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964f682174d5e" /><Relationship Type="http://schemas.openxmlformats.org/officeDocument/2006/relationships/theme" Target="/ppt/slideMasters/theme/theme1.xml" Id="R314724d5dd19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e964f682174d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5d7a8b89c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a977e720948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d49f029444b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b9c9fdc2a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dbfa6751c43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3507979a4e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109d13e04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OKV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VEDØY ODD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