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c04341174642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7f0376fe624173"/>
  </p:sldMasterIdLst>
  <p:sldIdLst>
    <p:sldId xmlns:r="http://schemas.openxmlformats.org/officeDocument/2006/relationships" id="256" r:id="Rd47b68ea1ad543fa"/>
    <p:sldId xmlns:r="http://schemas.openxmlformats.org/officeDocument/2006/relationships" id="257" r:id="Rb8ae9474c008451b"/>
    <p:sldId xmlns:r="http://schemas.openxmlformats.org/officeDocument/2006/relationships" id="258" r:id="Rfeb1816e0a4d49a3"/>
    <p:sldId xmlns:r="http://schemas.openxmlformats.org/officeDocument/2006/relationships" id="259" r:id="Rbfb1630da36c4478"/>
    <p:sldId xmlns:r="http://schemas.openxmlformats.org/officeDocument/2006/relationships" id="260" r:id="R3896f7429e7a4490"/>
    <p:sldId xmlns:r="http://schemas.openxmlformats.org/officeDocument/2006/relationships" id="261" r:id="R228957460d8641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7f0376fe624173" /><Relationship Type="http://schemas.openxmlformats.org/officeDocument/2006/relationships/slide" Target="/ppt/slides/slide1.xml" Id="Rd47b68ea1ad543fa" /><Relationship Type="http://schemas.openxmlformats.org/officeDocument/2006/relationships/slide" Target="/ppt/slides/slide2.xml" Id="Rb8ae9474c008451b" /><Relationship Type="http://schemas.openxmlformats.org/officeDocument/2006/relationships/slide" Target="/ppt/slides/slide3.xml" Id="Rfeb1816e0a4d49a3" /><Relationship Type="http://schemas.openxmlformats.org/officeDocument/2006/relationships/slide" Target="/ppt/slides/slide4.xml" Id="Rbfb1630da36c4478" /><Relationship Type="http://schemas.openxmlformats.org/officeDocument/2006/relationships/slide" Target="/ppt/slides/slide5.xml" Id="R3896f7429e7a4490" /><Relationship Type="http://schemas.openxmlformats.org/officeDocument/2006/relationships/slide" Target="/ppt/slides/slide6.xml" Id="R228957460d8641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f84e16196c47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78614c2ff4821" /><Relationship Type="http://schemas.openxmlformats.org/officeDocument/2006/relationships/theme" Target="/ppt/slideMasters/theme/theme1.xml" Id="Rb089372b856048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e78614c2ff48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dd27fa5c342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f139e124848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37a00fd3644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6d6d45e7b48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179b1bc8d4e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d813d0e804e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989 112 708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