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7b58728a574a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d94690046f4394"/>
  </p:sldMasterIdLst>
  <p:sldIdLst>
    <p:sldId xmlns:r="http://schemas.openxmlformats.org/officeDocument/2006/relationships" id="256" r:id="R13e46693634547cd"/>
    <p:sldId xmlns:r="http://schemas.openxmlformats.org/officeDocument/2006/relationships" id="257" r:id="R4a0758ec3c084c46"/>
    <p:sldId xmlns:r="http://schemas.openxmlformats.org/officeDocument/2006/relationships" id="258" r:id="R262ae3afd7b046b9"/>
    <p:sldId xmlns:r="http://schemas.openxmlformats.org/officeDocument/2006/relationships" id="259" r:id="Rb9fa239c93c143df"/>
    <p:sldId xmlns:r="http://schemas.openxmlformats.org/officeDocument/2006/relationships" id="260" r:id="R2a9d62c6f7b04296"/>
    <p:sldId xmlns:r="http://schemas.openxmlformats.org/officeDocument/2006/relationships" id="261" r:id="Rda7734b960ae40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d94690046f4394" /><Relationship Type="http://schemas.openxmlformats.org/officeDocument/2006/relationships/slide" Target="/ppt/slides/slide1.xml" Id="R13e46693634547cd" /><Relationship Type="http://schemas.openxmlformats.org/officeDocument/2006/relationships/slide" Target="/ppt/slides/slide2.xml" Id="R4a0758ec3c084c46" /><Relationship Type="http://schemas.openxmlformats.org/officeDocument/2006/relationships/slide" Target="/ppt/slides/slide3.xml" Id="R262ae3afd7b046b9" /><Relationship Type="http://schemas.openxmlformats.org/officeDocument/2006/relationships/slide" Target="/ppt/slides/slide4.xml" Id="Rb9fa239c93c143df" /><Relationship Type="http://schemas.openxmlformats.org/officeDocument/2006/relationships/slide" Target="/ppt/slides/slide5.xml" Id="R2a9d62c6f7b04296" /><Relationship Type="http://schemas.openxmlformats.org/officeDocument/2006/relationships/slide" Target="/ppt/slides/slide6.xml" Id="Rda7734b960ae40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d9bbe46a3147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b486607424cbc" /><Relationship Type="http://schemas.openxmlformats.org/officeDocument/2006/relationships/theme" Target="/ppt/slideMasters/theme/theme1.xml" Id="Rba6f05da86d34a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fb486607424c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0ceee86d742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7dfa28c5f41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6c7fc03e549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e1c3d216548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2c038f5a443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bd6c6da2143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2018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23 200 517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2 781 475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2 758 391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−5 550 539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3 315 362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989 112 708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