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2fc407ef7b49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1eefaf67945ff"/>
  </p:sldMasterIdLst>
  <p:sldIdLst>
    <p:sldId xmlns:r="http://schemas.openxmlformats.org/officeDocument/2006/relationships" id="256" r:id="R0ca4abd655a24224"/>
    <p:sldId xmlns:r="http://schemas.openxmlformats.org/officeDocument/2006/relationships" id="257" r:id="R0c7bf0f2230e4351"/>
    <p:sldId xmlns:r="http://schemas.openxmlformats.org/officeDocument/2006/relationships" id="258" r:id="R3f4a24cfe3774e0d"/>
    <p:sldId xmlns:r="http://schemas.openxmlformats.org/officeDocument/2006/relationships" id="259" r:id="Ra5210ebae76d4c3c"/>
    <p:sldId xmlns:r="http://schemas.openxmlformats.org/officeDocument/2006/relationships" id="260" r:id="R8609e078235b4b14"/>
    <p:sldId xmlns:r="http://schemas.openxmlformats.org/officeDocument/2006/relationships" id="261" r:id="Rf4f38daf6dbb40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1eefaf67945ff" /><Relationship Type="http://schemas.openxmlformats.org/officeDocument/2006/relationships/slide" Target="/ppt/slides/slide1.xml" Id="R0ca4abd655a24224" /><Relationship Type="http://schemas.openxmlformats.org/officeDocument/2006/relationships/slide" Target="/ppt/slides/slide2.xml" Id="R0c7bf0f2230e4351" /><Relationship Type="http://schemas.openxmlformats.org/officeDocument/2006/relationships/slide" Target="/ppt/slides/slide3.xml" Id="R3f4a24cfe3774e0d" /><Relationship Type="http://schemas.openxmlformats.org/officeDocument/2006/relationships/slide" Target="/ppt/slides/slide4.xml" Id="Ra5210ebae76d4c3c" /><Relationship Type="http://schemas.openxmlformats.org/officeDocument/2006/relationships/slide" Target="/ppt/slides/slide5.xml" Id="R8609e078235b4b14" /><Relationship Type="http://schemas.openxmlformats.org/officeDocument/2006/relationships/slide" Target="/ppt/slides/slide6.xml" Id="Rf4f38daf6dbb40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7a4e4f13443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1e4c7a9ad42d2" /><Relationship Type="http://schemas.openxmlformats.org/officeDocument/2006/relationships/theme" Target="/ppt/slideMasters/theme/theme1.xml" Id="Rbf4212d89e0243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1e4c7a9ad42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80b6acf764e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cb2cc18764a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d91dfc4ae42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fab4d19344f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0bfc03cd448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b227dc25a4f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23 200 517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2 781 475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−5 550 539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3 315 362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