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d4dde4d12c41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d11d915e79413d"/>
  </p:sldMasterIdLst>
  <p:sldIdLst>
    <p:sldId xmlns:r="http://schemas.openxmlformats.org/officeDocument/2006/relationships" id="256" r:id="Ra5af86af3f544b97"/>
    <p:sldId xmlns:r="http://schemas.openxmlformats.org/officeDocument/2006/relationships" id="257" r:id="Raf27743e32ec4abd"/>
    <p:sldId xmlns:r="http://schemas.openxmlformats.org/officeDocument/2006/relationships" id="258" r:id="Ra14d65096e734738"/>
    <p:sldId xmlns:r="http://schemas.openxmlformats.org/officeDocument/2006/relationships" id="259" r:id="R6c016a3162494912"/>
    <p:sldId xmlns:r="http://schemas.openxmlformats.org/officeDocument/2006/relationships" id="260" r:id="Rd2ee87aa4d4343ee"/>
    <p:sldId xmlns:r="http://schemas.openxmlformats.org/officeDocument/2006/relationships" id="261" r:id="R38d12ac780404b25"/>
    <p:sldId xmlns:r="http://schemas.openxmlformats.org/officeDocument/2006/relationships" id="262" r:id="Re707be82b4ec48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d11d915e79413d" /><Relationship Type="http://schemas.openxmlformats.org/officeDocument/2006/relationships/slide" Target="/ppt/slides/slide1.xml" Id="Ra5af86af3f544b97" /><Relationship Type="http://schemas.openxmlformats.org/officeDocument/2006/relationships/slide" Target="/ppt/slides/slide2.xml" Id="Raf27743e32ec4abd" /><Relationship Type="http://schemas.openxmlformats.org/officeDocument/2006/relationships/slide" Target="/ppt/slides/slide3.xml" Id="Ra14d65096e734738" /><Relationship Type="http://schemas.openxmlformats.org/officeDocument/2006/relationships/slide" Target="/ppt/slides/slide4.xml" Id="R6c016a3162494912" /><Relationship Type="http://schemas.openxmlformats.org/officeDocument/2006/relationships/slide" Target="/ppt/slides/slide5.xml" Id="Rd2ee87aa4d4343ee" /><Relationship Type="http://schemas.openxmlformats.org/officeDocument/2006/relationships/slide" Target="/ppt/slides/slide6.xml" Id="R38d12ac780404b25" /><Relationship Type="http://schemas.openxmlformats.org/officeDocument/2006/relationships/slide" Target="/ppt/slides/slide7.xml" Id="Re707be82b4ec48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6d4e5f98fa46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4460f031d46ee" /><Relationship Type="http://schemas.openxmlformats.org/officeDocument/2006/relationships/theme" Target="/ppt/slideMasters/theme/theme1.xml" Id="R2913b2599ade49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e4460f031d46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d68372fee4f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17e6b2d23b4f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e163f98deb4c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cf67b70deb46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f5e3144c24b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80ddc59b74b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005dcfa0d84c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SANDSMARK RØRSERVICE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SANDSMARK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SANDSMARK RØRSERVICE AS ble etablert [år] og holder til i Moi.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SANDSMARK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SANDSMARK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SANDSMARK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7 743 086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2 528 732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1 969 488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4 031 147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6 105 468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SANDSMARK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SANDSMARK JØRN ANDRÉ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SANDSMARK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Øyevollveien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4460 Moi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j-sandsm@online.no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989 113 402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SANDSMARK RØRSERVICE AS</a:t>
            </a:r>
          </a:p>
        </p:txBody>
      </p:sp>
    </p:spTree>
  </p:cSld>
  <p:clrMapOvr>
    <a:masterClrMapping xmlns:a="http://schemas.openxmlformats.org/drawingml/2006/main"/>
  </p:clrMapOvr>
</p:sld>
</file>