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53fc1f9bf48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1b68eaf704f27"/>
  </p:sldMasterIdLst>
  <p:sldIdLst>
    <p:sldId xmlns:r="http://schemas.openxmlformats.org/officeDocument/2006/relationships" id="256" r:id="Rfae96adc9d164a20"/>
    <p:sldId xmlns:r="http://schemas.openxmlformats.org/officeDocument/2006/relationships" id="257" r:id="R3b6151b8e4ee4928"/>
    <p:sldId xmlns:r="http://schemas.openxmlformats.org/officeDocument/2006/relationships" id="258" r:id="Rbb9c25ca2522473e"/>
    <p:sldId xmlns:r="http://schemas.openxmlformats.org/officeDocument/2006/relationships" id="259" r:id="Rde3753e6394249fa"/>
    <p:sldId xmlns:r="http://schemas.openxmlformats.org/officeDocument/2006/relationships" id="260" r:id="R19ce693ab8944775"/>
    <p:sldId xmlns:r="http://schemas.openxmlformats.org/officeDocument/2006/relationships" id="261" r:id="R79013e9213654d80"/>
    <p:sldId xmlns:r="http://schemas.openxmlformats.org/officeDocument/2006/relationships" id="262" r:id="Rb652b937a2d249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1b68eaf704f27" /><Relationship Type="http://schemas.openxmlformats.org/officeDocument/2006/relationships/slide" Target="/ppt/slides/slide1.xml" Id="Rfae96adc9d164a20" /><Relationship Type="http://schemas.openxmlformats.org/officeDocument/2006/relationships/slide" Target="/ppt/slides/slide2.xml" Id="R3b6151b8e4ee4928" /><Relationship Type="http://schemas.openxmlformats.org/officeDocument/2006/relationships/slide" Target="/ppt/slides/slide3.xml" Id="Rbb9c25ca2522473e" /><Relationship Type="http://schemas.openxmlformats.org/officeDocument/2006/relationships/slide" Target="/ppt/slides/slide4.xml" Id="Rde3753e6394249fa" /><Relationship Type="http://schemas.openxmlformats.org/officeDocument/2006/relationships/slide" Target="/ppt/slides/slide5.xml" Id="R19ce693ab8944775" /><Relationship Type="http://schemas.openxmlformats.org/officeDocument/2006/relationships/slide" Target="/ppt/slides/slide6.xml" Id="R79013e9213654d80" /><Relationship Type="http://schemas.openxmlformats.org/officeDocument/2006/relationships/slide" Target="/ppt/slides/slide7.xml" Id="Rb652b937a2d249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017d22a72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5408440ff44b7" /><Relationship Type="http://schemas.openxmlformats.org/officeDocument/2006/relationships/theme" Target="/ppt/slideMasters/theme/theme1.xml" Id="Rd88e0d906ca7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b5408440ff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66bb968e5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69ebe7581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e1f292e7842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148be7cef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fd572da8e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519c001c94a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3d4d336ed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DONEKA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DONEKA HOLDING AS ble etablert [år] og holder til i Frosta.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627 751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v/Frode Nilssen, Fånesvegen 851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7633 Frosta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59 77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989 115 286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DONEKA HOLDING AS</a:t>
            </a:r>
          </a:p>
        </p:txBody>
      </p:sp>
    </p:spTree>
  </p:cSld>
  <p:clrMapOvr>
    <a:masterClrMapping xmlns:a="http://schemas.openxmlformats.org/drawingml/2006/main"/>
  </p:clrMapOvr>
</p:sld>
</file>