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a86da33c844c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062a86f0134a05"/>
  </p:sldMasterIdLst>
  <p:sldIdLst>
    <p:sldId xmlns:r="http://schemas.openxmlformats.org/officeDocument/2006/relationships" id="256" r:id="R6170f3abdb7e460d"/>
    <p:sldId xmlns:r="http://schemas.openxmlformats.org/officeDocument/2006/relationships" id="257" r:id="Rbb0b6ab1adc6458b"/>
    <p:sldId xmlns:r="http://schemas.openxmlformats.org/officeDocument/2006/relationships" id="258" r:id="R67f27d5e53e6421a"/>
    <p:sldId xmlns:r="http://schemas.openxmlformats.org/officeDocument/2006/relationships" id="259" r:id="R134bf4c2fa804881"/>
    <p:sldId xmlns:r="http://schemas.openxmlformats.org/officeDocument/2006/relationships" id="260" r:id="R454a2ec480624abd"/>
    <p:sldId xmlns:r="http://schemas.openxmlformats.org/officeDocument/2006/relationships" id="261" r:id="R22bcbbbb5d8149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062a86f0134a05" /><Relationship Type="http://schemas.openxmlformats.org/officeDocument/2006/relationships/slide" Target="/ppt/slides/slide1.xml" Id="R6170f3abdb7e460d" /><Relationship Type="http://schemas.openxmlformats.org/officeDocument/2006/relationships/slide" Target="/ppt/slides/slide2.xml" Id="Rbb0b6ab1adc6458b" /><Relationship Type="http://schemas.openxmlformats.org/officeDocument/2006/relationships/slide" Target="/ppt/slides/slide3.xml" Id="R67f27d5e53e6421a" /><Relationship Type="http://schemas.openxmlformats.org/officeDocument/2006/relationships/slide" Target="/ppt/slides/slide4.xml" Id="R134bf4c2fa804881" /><Relationship Type="http://schemas.openxmlformats.org/officeDocument/2006/relationships/slide" Target="/ppt/slides/slide5.xml" Id="R454a2ec480624abd" /><Relationship Type="http://schemas.openxmlformats.org/officeDocument/2006/relationships/slide" Target="/ppt/slides/slide6.xml" Id="R22bcbbbb5d8149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7aec6407d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4cdb546234cd2" /><Relationship Type="http://schemas.openxmlformats.org/officeDocument/2006/relationships/theme" Target="/ppt/slideMasters/theme/theme1.xml" Id="R4e6938a66fca43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b4cdb546234c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5bff391be45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a191b163d43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eb078ec2c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36102714940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507eaa06347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dbe7306264e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Sandstuveien 70 FG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ELEKTRO AS</a:t>
            </a:r>
          </a:p>
        </p:txBody>
      </p:sp>
    </p:spTree>
  </p:cSld>
  <p:clrMapOvr>
    <a:masterClrMapping xmlns:a="http://schemas.openxmlformats.org/drawingml/2006/main"/>
  </p:clrMapOvr>
</p:sld>
</file>