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f74dca8fd4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ac040923841de"/>
  </p:sldMasterIdLst>
  <p:sldIdLst>
    <p:sldId xmlns:r="http://schemas.openxmlformats.org/officeDocument/2006/relationships" id="256" r:id="Rb7dc3f7f6842468c"/>
    <p:sldId xmlns:r="http://schemas.openxmlformats.org/officeDocument/2006/relationships" id="257" r:id="Rf59cb56b0e0942ff"/>
    <p:sldId xmlns:r="http://schemas.openxmlformats.org/officeDocument/2006/relationships" id="258" r:id="R0e3c7e9c02ef4798"/>
    <p:sldId xmlns:r="http://schemas.openxmlformats.org/officeDocument/2006/relationships" id="259" r:id="R30634ff0c43642a4"/>
    <p:sldId xmlns:r="http://schemas.openxmlformats.org/officeDocument/2006/relationships" id="260" r:id="Rb0097aaea0d84541"/>
    <p:sldId xmlns:r="http://schemas.openxmlformats.org/officeDocument/2006/relationships" id="261" r:id="Rfdd2b49658954a19"/>
    <p:sldId xmlns:r="http://schemas.openxmlformats.org/officeDocument/2006/relationships" id="262" r:id="Rebb0b74a7f794f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ac040923841de" /><Relationship Type="http://schemas.openxmlformats.org/officeDocument/2006/relationships/slide" Target="/ppt/slides/slide1.xml" Id="Rb7dc3f7f6842468c" /><Relationship Type="http://schemas.openxmlformats.org/officeDocument/2006/relationships/slide" Target="/ppt/slides/slide2.xml" Id="Rf59cb56b0e0942ff" /><Relationship Type="http://schemas.openxmlformats.org/officeDocument/2006/relationships/slide" Target="/ppt/slides/slide3.xml" Id="R0e3c7e9c02ef4798" /><Relationship Type="http://schemas.openxmlformats.org/officeDocument/2006/relationships/slide" Target="/ppt/slides/slide4.xml" Id="R30634ff0c43642a4" /><Relationship Type="http://schemas.openxmlformats.org/officeDocument/2006/relationships/slide" Target="/ppt/slides/slide5.xml" Id="Rb0097aaea0d84541" /><Relationship Type="http://schemas.openxmlformats.org/officeDocument/2006/relationships/slide" Target="/ppt/slides/slide6.xml" Id="Rfdd2b49658954a19" /><Relationship Type="http://schemas.openxmlformats.org/officeDocument/2006/relationships/slide" Target="/ppt/slides/slide7.xml" Id="Rebb0b74a7f794f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cbf4711c04c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fdbb16c014371" /><Relationship Type="http://schemas.openxmlformats.org/officeDocument/2006/relationships/theme" Target="/ppt/slideMasters/theme/theme1.xml" Id="Rd73a1c5ab5ab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4fdbb16c01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2e91af67f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3126c4fb3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1dcf51aaf47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30d8f1d72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c28178f649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d7bcbed2e42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6c378c870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110 722 018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8 522 843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7 226 562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50 152 848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70 FG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