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de2674ef5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e46146db242eb"/>
  </p:sldMasterIdLst>
  <p:sldIdLst>
    <p:sldId xmlns:r="http://schemas.openxmlformats.org/officeDocument/2006/relationships" id="256" r:id="Ra2d69aa107824b44"/>
    <p:sldId xmlns:r="http://schemas.openxmlformats.org/officeDocument/2006/relationships" id="257" r:id="R2a3b832885f94a8d"/>
    <p:sldId xmlns:r="http://schemas.openxmlformats.org/officeDocument/2006/relationships" id="258" r:id="R2bcfb0d0b4604418"/>
    <p:sldId xmlns:r="http://schemas.openxmlformats.org/officeDocument/2006/relationships" id="259" r:id="R41415b9e006a4ab4"/>
    <p:sldId xmlns:r="http://schemas.openxmlformats.org/officeDocument/2006/relationships" id="260" r:id="R53b5b4c60ca44245"/>
    <p:sldId xmlns:r="http://schemas.openxmlformats.org/officeDocument/2006/relationships" id="261" r:id="R279876917f1a49ed"/>
    <p:sldId xmlns:r="http://schemas.openxmlformats.org/officeDocument/2006/relationships" id="262" r:id="R4020ca053bb6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e46146db242eb" /><Relationship Type="http://schemas.openxmlformats.org/officeDocument/2006/relationships/slide" Target="/ppt/slides/slide1.xml" Id="Ra2d69aa107824b44" /><Relationship Type="http://schemas.openxmlformats.org/officeDocument/2006/relationships/slide" Target="/ppt/slides/slide2.xml" Id="R2a3b832885f94a8d" /><Relationship Type="http://schemas.openxmlformats.org/officeDocument/2006/relationships/slide" Target="/ppt/slides/slide3.xml" Id="R2bcfb0d0b4604418" /><Relationship Type="http://schemas.openxmlformats.org/officeDocument/2006/relationships/slide" Target="/ppt/slides/slide4.xml" Id="R41415b9e006a4ab4" /><Relationship Type="http://schemas.openxmlformats.org/officeDocument/2006/relationships/slide" Target="/ppt/slides/slide5.xml" Id="R53b5b4c60ca44245" /><Relationship Type="http://schemas.openxmlformats.org/officeDocument/2006/relationships/slide" Target="/ppt/slides/slide6.xml" Id="R279876917f1a49ed" /><Relationship Type="http://schemas.openxmlformats.org/officeDocument/2006/relationships/slide" Target="/ppt/slides/slide7.xml" Id="R4020ca053bb6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39dc047da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a30b96ce493b" /><Relationship Type="http://schemas.openxmlformats.org/officeDocument/2006/relationships/theme" Target="/ppt/slideMasters/theme/theme1.xml" Id="Ra4e883658818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3a30b96ce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e6604382e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27928f84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c55ea5c7348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d8319c842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cc7086edd45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1ccb3ca5c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4ab7da9f4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110 722 018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50 152 848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SERVICE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ERIK BACKE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KIRKESJØBERG GEIR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