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f4db15815d4a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3c85e278b74d84"/>
  </p:sldMasterIdLst>
  <p:sldIdLst>
    <p:sldId xmlns:r="http://schemas.openxmlformats.org/officeDocument/2006/relationships" id="256" r:id="R4e138b369e424e1e"/>
    <p:sldId xmlns:r="http://schemas.openxmlformats.org/officeDocument/2006/relationships" id="257" r:id="R59d58e11d3714f7c"/>
    <p:sldId xmlns:r="http://schemas.openxmlformats.org/officeDocument/2006/relationships" id="258" r:id="R6eed077ef32948d4"/>
    <p:sldId xmlns:r="http://schemas.openxmlformats.org/officeDocument/2006/relationships" id="259" r:id="R45f64de6344c41b5"/>
    <p:sldId xmlns:r="http://schemas.openxmlformats.org/officeDocument/2006/relationships" id="260" r:id="Reafe02b2f2014ab3"/>
    <p:sldId xmlns:r="http://schemas.openxmlformats.org/officeDocument/2006/relationships" id="261" r:id="R5fe58eb45fc948b7"/>
    <p:sldId xmlns:r="http://schemas.openxmlformats.org/officeDocument/2006/relationships" id="262" r:id="R6c71b9aac9ad48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3c85e278b74d84" /><Relationship Type="http://schemas.openxmlformats.org/officeDocument/2006/relationships/slide" Target="/ppt/slides/slide1.xml" Id="R4e138b369e424e1e" /><Relationship Type="http://schemas.openxmlformats.org/officeDocument/2006/relationships/slide" Target="/ppt/slides/slide2.xml" Id="R59d58e11d3714f7c" /><Relationship Type="http://schemas.openxmlformats.org/officeDocument/2006/relationships/slide" Target="/ppt/slides/slide3.xml" Id="R6eed077ef32948d4" /><Relationship Type="http://schemas.openxmlformats.org/officeDocument/2006/relationships/slide" Target="/ppt/slides/slide4.xml" Id="R45f64de6344c41b5" /><Relationship Type="http://schemas.openxmlformats.org/officeDocument/2006/relationships/slide" Target="/ppt/slides/slide5.xml" Id="Reafe02b2f2014ab3" /><Relationship Type="http://schemas.openxmlformats.org/officeDocument/2006/relationships/slide" Target="/ppt/slides/slide6.xml" Id="R5fe58eb45fc948b7" /><Relationship Type="http://schemas.openxmlformats.org/officeDocument/2006/relationships/slide" Target="/ppt/slides/slide7.xml" Id="R6c71b9aac9ad48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5dbd1b1e0042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406d993fd4524" /><Relationship Type="http://schemas.openxmlformats.org/officeDocument/2006/relationships/theme" Target="/ppt/slideMasters/theme/theme1.xml" Id="R2dad9491c36541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a406d993fd45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cace91ba84d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d39c7cf2f240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3699a41f045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7e231570d4b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56d5b4f5944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ad3c312ad4f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62bc935f84e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TMI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1 572 474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8 747 535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9 357 936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MIKALSEN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Slaggveien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8616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989 125 621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