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063dea2e8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5e5106d264154"/>
  </p:sldMasterIdLst>
  <p:sldIdLst>
    <p:sldId xmlns:r="http://schemas.openxmlformats.org/officeDocument/2006/relationships" id="256" r:id="R986cb2cfb26d4127"/>
    <p:sldId xmlns:r="http://schemas.openxmlformats.org/officeDocument/2006/relationships" id="257" r:id="R45b4221b3bbe4511"/>
    <p:sldId xmlns:r="http://schemas.openxmlformats.org/officeDocument/2006/relationships" id="258" r:id="R5d3605d2d5244304"/>
    <p:sldId xmlns:r="http://schemas.openxmlformats.org/officeDocument/2006/relationships" id="259" r:id="R10f87896fab9485d"/>
    <p:sldId xmlns:r="http://schemas.openxmlformats.org/officeDocument/2006/relationships" id="260" r:id="Ra6ec4c04e96e47ed"/>
    <p:sldId xmlns:r="http://schemas.openxmlformats.org/officeDocument/2006/relationships" id="261" r:id="Rcd25b96370cc47df"/>
    <p:sldId xmlns:r="http://schemas.openxmlformats.org/officeDocument/2006/relationships" id="262" r:id="R37d1a051edae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5e5106d264154" /><Relationship Type="http://schemas.openxmlformats.org/officeDocument/2006/relationships/slide" Target="/ppt/slides/slide1.xml" Id="R986cb2cfb26d4127" /><Relationship Type="http://schemas.openxmlformats.org/officeDocument/2006/relationships/slide" Target="/ppt/slides/slide2.xml" Id="R45b4221b3bbe4511" /><Relationship Type="http://schemas.openxmlformats.org/officeDocument/2006/relationships/slide" Target="/ppt/slides/slide3.xml" Id="R5d3605d2d5244304" /><Relationship Type="http://schemas.openxmlformats.org/officeDocument/2006/relationships/slide" Target="/ppt/slides/slide4.xml" Id="R10f87896fab9485d" /><Relationship Type="http://schemas.openxmlformats.org/officeDocument/2006/relationships/slide" Target="/ppt/slides/slide5.xml" Id="Ra6ec4c04e96e47ed" /><Relationship Type="http://schemas.openxmlformats.org/officeDocument/2006/relationships/slide" Target="/ppt/slides/slide6.xml" Id="Rcd25b96370cc47df" /><Relationship Type="http://schemas.openxmlformats.org/officeDocument/2006/relationships/slide" Target="/ppt/slides/slide7.xml" Id="R37d1a051edae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d971b1225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0fda6c5f54f50" /><Relationship Type="http://schemas.openxmlformats.org/officeDocument/2006/relationships/theme" Target="/ppt/slideMasters/theme/theme1.xml" Id="R739cfb2c0aee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0fda6c5f5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6ce8f3e6e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d6b469ba3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31fafd972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dc5f4f093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a2c601c6d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7a15aae5f48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2f91728bf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25 848 202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GREPPERUD SVERRE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Bronserøysa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