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edc66478bb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1cf73f9d44411"/>
  </p:sldMasterIdLst>
  <p:sldIdLst>
    <p:sldId xmlns:r="http://schemas.openxmlformats.org/officeDocument/2006/relationships" id="256" r:id="Rb6366bac74234d6c"/>
    <p:sldId xmlns:r="http://schemas.openxmlformats.org/officeDocument/2006/relationships" id="257" r:id="R70abc9c7c6db4b80"/>
    <p:sldId xmlns:r="http://schemas.openxmlformats.org/officeDocument/2006/relationships" id="258" r:id="Rb18474ffddbd4052"/>
    <p:sldId xmlns:r="http://schemas.openxmlformats.org/officeDocument/2006/relationships" id="259" r:id="R059d9a8e6ede4fbe"/>
    <p:sldId xmlns:r="http://schemas.openxmlformats.org/officeDocument/2006/relationships" id="260" r:id="Rcbe13a15c7ca4d75"/>
    <p:sldId xmlns:r="http://schemas.openxmlformats.org/officeDocument/2006/relationships" id="261" r:id="Rdee79f0e64094313"/>
    <p:sldId xmlns:r="http://schemas.openxmlformats.org/officeDocument/2006/relationships" id="262" r:id="Rebcf0206b9ac46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1cf73f9d44411" /><Relationship Type="http://schemas.openxmlformats.org/officeDocument/2006/relationships/slide" Target="/ppt/slides/slide1.xml" Id="Rb6366bac74234d6c" /><Relationship Type="http://schemas.openxmlformats.org/officeDocument/2006/relationships/slide" Target="/ppt/slides/slide2.xml" Id="R70abc9c7c6db4b80" /><Relationship Type="http://schemas.openxmlformats.org/officeDocument/2006/relationships/slide" Target="/ppt/slides/slide3.xml" Id="Rb18474ffddbd4052" /><Relationship Type="http://schemas.openxmlformats.org/officeDocument/2006/relationships/slide" Target="/ppt/slides/slide4.xml" Id="R059d9a8e6ede4fbe" /><Relationship Type="http://schemas.openxmlformats.org/officeDocument/2006/relationships/slide" Target="/ppt/slides/slide5.xml" Id="Rcbe13a15c7ca4d75" /><Relationship Type="http://schemas.openxmlformats.org/officeDocument/2006/relationships/slide" Target="/ppt/slides/slide6.xml" Id="Rdee79f0e64094313" /><Relationship Type="http://schemas.openxmlformats.org/officeDocument/2006/relationships/slide" Target="/ppt/slides/slide7.xml" Id="Rebcf0206b9ac46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00fe292b7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24dafc0424114" /><Relationship Type="http://schemas.openxmlformats.org/officeDocument/2006/relationships/theme" Target="/ppt/slideMasters/theme/theme1.xml" Id="R01d14b05f8fd4a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24dafc042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cbc8cb516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4aa7c0abe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806e9a7094b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d7154276a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1ff7d06dc40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7ff7e320941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dc24c40e3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