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4cd4839a3d4f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84cf2bdd0d4945"/>
  </p:sldMasterIdLst>
  <p:sldIdLst>
    <p:sldId xmlns:r="http://schemas.openxmlformats.org/officeDocument/2006/relationships" id="256" r:id="Rcbaeb5beff194025"/>
    <p:sldId xmlns:r="http://schemas.openxmlformats.org/officeDocument/2006/relationships" id="257" r:id="Radc2dd7453e44359"/>
    <p:sldId xmlns:r="http://schemas.openxmlformats.org/officeDocument/2006/relationships" id="258" r:id="R20ebbc0207544447"/>
    <p:sldId xmlns:r="http://schemas.openxmlformats.org/officeDocument/2006/relationships" id="259" r:id="R7b8a880e13964436"/>
    <p:sldId xmlns:r="http://schemas.openxmlformats.org/officeDocument/2006/relationships" id="260" r:id="Rff6c0d3010084bd9"/>
    <p:sldId xmlns:r="http://schemas.openxmlformats.org/officeDocument/2006/relationships" id="261" r:id="Re9681f4e318d477f"/>
    <p:sldId xmlns:r="http://schemas.openxmlformats.org/officeDocument/2006/relationships" id="262" r:id="R4a2d8e4c36104d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84cf2bdd0d4945" /><Relationship Type="http://schemas.openxmlformats.org/officeDocument/2006/relationships/slide" Target="/ppt/slides/slide1.xml" Id="Rcbaeb5beff194025" /><Relationship Type="http://schemas.openxmlformats.org/officeDocument/2006/relationships/slide" Target="/ppt/slides/slide2.xml" Id="Radc2dd7453e44359" /><Relationship Type="http://schemas.openxmlformats.org/officeDocument/2006/relationships/slide" Target="/ppt/slides/slide3.xml" Id="R20ebbc0207544447" /><Relationship Type="http://schemas.openxmlformats.org/officeDocument/2006/relationships/slide" Target="/ppt/slides/slide4.xml" Id="R7b8a880e13964436" /><Relationship Type="http://schemas.openxmlformats.org/officeDocument/2006/relationships/slide" Target="/ppt/slides/slide5.xml" Id="Rff6c0d3010084bd9" /><Relationship Type="http://schemas.openxmlformats.org/officeDocument/2006/relationships/slide" Target="/ppt/slides/slide6.xml" Id="Re9681f4e318d477f" /><Relationship Type="http://schemas.openxmlformats.org/officeDocument/2006/relationships/slide" Target="/ppt/slides/slide7.xml" Id="R4a2d8e4c36104d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813907693346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b8ad29e5f47b0" /><Relationship Type="http://schemas.openxmlformats.org/officeDocument/2006/relationships/theme" Target="/ppt/slideMasters/theme/theme1.xml" Id="Rf4917e8b7cce4e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ab8ad29e5f47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e0fe0420f45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45bbab2cc49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a313b71374e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4a991302242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ca630a4534e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b5b0a2c0f45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d92503d8d42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BRINKBYGG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214 321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−2 711 961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20 342 703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304 343 737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527 744 703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FYN AS  –  44,9 %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 AS  –  44,9 %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MELLBYE KNUT COLLETT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MELLBYE FREDRIK SKARBØVIK  –  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MELLBYE KAREN SKARBØVIK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plass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989 134 302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BRINKBYGG AS</a:t>
            </a:r>
          </a:p>
        </p:txBody>
      </p:sp>
    </p:spTree>
  </p:cSld>
  <p:clrMapOvr>
    <a:masterClrMapping xmlns:a="http://schemas.openxmlformats.org/drawingml/2006/main"/>
  </p:clrMapOvr>
</p:sld>
</file>