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649c44ad596469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5280afd762341e3"/>
  </p:sldMasterIdLst>
  <p:sldIdLst>
    <p:sldId xmlns:r="http://schemas.openxmlformats.org/officeDocument/2006/relationships" id="256" r:id="Rd2b0dc42bdf64122"/>
    <p:sldId xmlns:r="http://schemas.openxmlformats.org/officeDocument/2006/relationships" id="257" r:id="R2b135747318a4232"/>
    <p:sldId xmlns:r="http://schemas.openxmlformats.org/officeDocument/2006/relationships" id="258" r:id="Rabff8aa45d004292"/>
    <p:sldId xmlns:r="http://schemas.openxmlformats.org/officeDocument/2006/relationships" id="259" r:id="R298afda62124420e"/>
    <p:sldId xmlns:r="http://schemas.openxmlformats.org/officeDocument/2006/relationships" id="260" r:id="R0f4f840fdd944173"/>
    <p:sldId xmlns:r="http://schemas.openxmlformats.org/officeDocument/2006/relationships" id="261" r:id="Rd246c8be1b594a5e"/>
    <p:sldId xmlns:r="http://schemas.openxmlformats.org/officeDocument/2006/relationships" id="262" r:id="R7c7731c00701474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5280afd762341e3" /><Relationship Type="http://schemas.openxmlformats.org/officeDocument/2006/relationships/slide" Target="/ppt/slides/slide1.xml" Id="Rd2b0dc42bdf64122" /><Relationship Type="http://schemas.openxmlformats.org/officeDocument/2006/relationships/slide" Target="/ppt/slides/slide2.xml" Id="R2b135747318a4232" /><Relationship Type="http://schemas.openxmlformats.org/officeDocument/2006/relationships/slide" Target="/ppt/slides/slide3.xml" Id="Rabff8aa45d004292" /><Relationship Type="http://schemas.openxmlformats.org/officeDocument/2006/relationships/slide" Target="/ppt/slides/slide4.xml" Id="R298afda62124420e" /><Relationship Type="http://schemas.openxmlformats.org/officeDocument/2006/relationships/slide" Target="/ppt/slides/slide5.xml" Id="R0f4f840fdd944173" /><Relationship Type="http://schemas.openxmlformats.org/officeDocument/2006/relationships/slide" Target="/ppt/slides/slide6.xml" Id="Rd246c8be1b594a5e" /><Relationship Type="http://schemas.openxmlformats.org/officeDocument/2006/relationships/slide" Target="/ppt/slides/slide7.xml" Id="R7c7731c00701474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70da86bf184494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1f835b160e4798" /><Relationship Type="http://schemas.openxmlformats.org/officeDocument/2006/relationships/theme" Target="/ppt/slideMasters/theme/theme1.xml" Id="R4ee63f451f21496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e1f835b160e479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b933ac82f34b7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b9e56584ea456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bbfdddd6f3430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4d271de4b34a3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a67063e698472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1e77941f1c46b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d4597ba4e642c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HELLING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HELLING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HELLING HOLDING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HELLING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HELLING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HELLING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293 710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−1 764 045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−6 546 922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10 118 536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157 980 717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HELLING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HELLING KRISTENSE  –  49,8 %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HELLING-HAUGSNES RAKEL  –  49,8 %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HELLING LEIF  –  0,5 %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HELLING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Helling Haugsnes, Theodor Løvstads vei 66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0286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trond@helling.no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989 141 007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HELLING HOLDING AS</a:t>
            </a:r>
          </a:p>
        </p:txBody>
      </p:sp>
    </p:spTree>
  </p:cSld>
  <p:clrMapOvr>
    <a:masterClrMapping xmlns:a="http://schemas.openxmlformats.org/drawingml/2006/main"/>
  </p:clrMapOvr>
</p:sld>
</file>