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ea3a90294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c5c71e96e46f9"/>
  </p:sldMasterIdLst>
  <p:sldIdLst>
    <p:sldId xmlns:r="http://schemas.openxmlformats.org/officeDocument/2006/relationships" id="256" r:id="Rfd0a5c53727646ea"/>
    <p:sldId xmlns:r="http://schemas.openxmlformats.org/officeDocument/2006/relationships" id="257" r:id="R5cc03cc898c14367"/>
    <p:sldId xmlns:r="http://schemas.openxmlformats.org/officeDocument/2006/relationships" id="258" r:id="R640135e25866405e"/>
    <p:sldId xmlns:r="http://schemas.openxmlformats.org/officeDocument/2006/relationships" id="259" r:id="R736506c6463e4a32"/>
    <p:sldId xmlns:r="http://schemas.openxmlformats.org/officeDocument/2006/relationships" id="260" r:id="R4480a0ebb2994c80"/>
    <p:sldId xmlns:r="http://schemas.openxmlformats.org/officeDocument/2006/relationships" id="261" r:id="R520a23b914154443"/>
    <p:sldId xmlns:r="http://schemas.openxmlformats.org/officeDocument/2006/relationships" id="262" r:id="Re804bdd19d0c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c5c71e96e46f9" /><Relationship Type="http://schemas.openxmlformats.org/officeDocument/2006/relationships/slide" Target="/ppt/slides/slide1.xml" Id="Rfd0a5c53727646ea" /><Relationship Type="http://schemas.openxmlformats.org/officeDocument/2006/relationships/slide" Target="/ppt/slides/slide2.xml" Id="R5cc03cc898c14367" /><Relationship Type="http://schemas.openxmlformats.org/officeDocument/2006/relationships/slide" Target="/ppt/slides/slide3.xml" Id="R640135e25866405e" /><Relationship Type="http://schemas.openxmlformats.org/officeDocument/2006/relationships/slide" Target="/ppt/slides/slide4.xml" Id="R736506c6463e4a32" /><Relationship Type="http://schemas.openxmlformats.org/officeDocument/2006/relationships/slide" Target="/ppt/slides/slide5.xml" Id="R4480a0ebb2994c80" /><Relationship Type="http://schemas.openxmlformats.org/officeDocument/2006/relationships/slide" Target="/ppt/slides/slide6.xml" Id="R520a23b914154443" /><Relationship Type="http://schemas.openxmlformats.org/officeDocument/2006/relationships/slide" Target="/ppt/slides/slide7.xml" Id="Re804bdd19d0c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776e521b4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65d6bb9074c31" /><Relationship Type="http://schemas.openxmlformats.org/officeDocument/2006/relationships/theme" Target="/ppt/slideMasters/theme/theme1.xml" Id="R16cd9841acd1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65d6bb9074c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0fb870978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b42acd4f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86ee0a64748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a31bdb52146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d2970aa045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35fc1fbf7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b48ef253e42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TAMNESHALVØEN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TAMNESHALVØEN INVEST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446 916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 BERIT J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 HANS MORTEN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 JOHN 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v/Hans Morten Tamnes, Rørosgårdveien 282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7375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989 145 010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