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5c5afb89e141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3ecab66648462b"/>
  </p:sldMasterIdLst>
  <p:sldIdLst>
    <p:sldId xmlns:r="http://schemas.openxmlformats.org/officeDocument/2006/relationships" id="256" r:id="R49edc90f0bc940ea"/>
    <p:sldId xmlns:r="http://schemas.openxmlformats.org/officeDocument/2006/relationships" id="257" r:id="Rfeb01b48228a4eff"/>
    <p:sldId xmlns:r="http://schemas.openxmlformats.org/officeDocument/2006/relationships" id="258" r:id="Rce7443aa2df9445e"/>
    <p:sldId xmlns:r="http://schemas.openxmlformats.org/officeDocument/2006/relationships" id="259" r:id="Raa3ca660aeab46f4"/>
    <p:sldId xmlns:r="http://schemas.openxmlformats.org/officeDocument/2006/relationships" id="260" r:id="R894576e6378b4b5a"/>
    <p:sldId xmlns:r="http://schemas.openxmlformats.org/officeDocument/2006/relationships" id="261" r:id="R00d18cdb31d140a7"/>
    <p:sldId xmlns:r="http://schemas.openxmlformats.org/officeDocument/2006/relationships" id="262" r:id="Ra224844975b643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ecab66648462b" /><Relationship Type="http://schemas.openxmlformats.org/officeDocument/2006/relationships/slide" Target="/ppt/slides/slide1.xml" Id="R49edc90f0bc940ea" /><Relationship Type="http://schemas.openxmlformats.org/officeDocument/2006/relationships/slide" Target="/ppt/slides/slide2.xml" Id="Rfeb01b48228a4eff" /><Relationship Type="http://schemas.openxmlformats.org/officeDocument/2006/relationships/slide" Target="/ppt/slides/slide3.xml" Id="Rce7443aa2df9445e" /><Relationship Type="http://schemas.openxmlformats.org/officeDocument/2006/relationships/slide" Target="/ppt/slides/slide4.xml" Id="Raa3ca660aeab46f4" /><Relationship Type="http://schemas.openxmlformats.org/officeDocument/2006/relationships/slide" Target="/ppt/slides/slide5.xml" Id="R894576e6378b4b5a" /><Relationship Type="http://schemas.openxmlformats.org/officeDocument/2006/relationships/slide" Target="/ppt/slides/slide6.xml" Id="R00d18cdb31d140a7" /><Relationship Type="http://schemas.openxmlformats.org/officeDocument/2006/relationships/slide" Target="/ppt/slides/slide7.xml" Id="Ra224844975b643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6eee2b9bf42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f272fa30c4a92" /><Relationship Type="http://schemas.openxmlformats.org/officeDocument/2006/relationships/theme" Target="/ppt/slideMasters/theme/theme1.xml" Id="Rf758b5488e1b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4f272fa30c4a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dba7b030943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7c0dcaaea42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94e229e94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c6ffa39ab4b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25c49569c45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024986d1f42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580ba854e4a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1 508 525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11 813 144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12 457 824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JAN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 næringsvei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989 155 083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