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8171ec9a8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efdabadac49c1"/>
  </p:sldMasterIdLst>
  <p:sldIdLst>
    <p:sldId xmlns:r="http://schemas.openxmlformats.org/officeDocument/2006/relationships" id="256" r:id="R2c31bc3b17ed49ed"/>
    <p:sldId xmlns:r="http://schemas.openxmlformats.org/officeDocument/2006/relationships" id="257" r:id="Rdf7f7583a829412b"/>
    <p:sldId xmlns:r="http://schemas.openxmlformats.org/officeDocument/2006/relationships" id="258" r:id="R1ebca3ccaa254fe2"/>
    <p:sldId xmlns:r="http://schemas.openxmlformats.org/officeDocument/2006/relationships" id="259" r:id="Ra22cffd8134748b2"/>
    <p:sldId xmlns:r="http://schemas.openxmlformats.org/officeDocument/2006/relationships" id="260" r:id="Rf1271152f7904d68"/>
    <p:sldId xmlns:r="http://schemas.openxmlformats.org/officeDocument/2006/relationships" id="261" r:id="R7aabecd99ec4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efdabadac49c1" /><Relationship Type="http://schemas.openxmlformats.org/officeDocument/2006/relationships/slide" Target="/ppt/slides/slide1.xml" Id="R2c31bc3b17ed49ed" /><Relationship Type="http://schemas.openxmlformats.org/officeDocument/2006/relationships/slide" Target="/ppt/slides/slide2.xml" Id="Rdf7f7583a829412b" /><Relationship Type="http://schemas.openxmlformats.org/officeDocument/2006/relationships/slide" Target="/ppt/slides/slide3.xml" Id="R1ebca3ccaa254fe2" /><Relationship Type="http://schemas.openxmlformats.org/officeDocument/2006/relationships/slide" Target="/ppt/slides/slide4.xml" Id="Ra22cffd8134748b2" /><Relationship Type="http://schemas.openxmlformats.org/officeDocument/2006/relationships/slide" Target="/ppt/slides/slide5.xml" Id="Rf1271152f7904d68" /><Relationship Type="http://schemas.openxmlformats.org/officeDocument/2006/relationships/slide" Target="/ppt/slides/slide6.xml" Id="R7aabecd99ec4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d62d00a3b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93c069cc4e99" /><Relationship Type="http://schemas.openxmlformats.org/officeDocument/2006/relationships/theme" Target="/ppt/slideMasters/theme/theme1.xml" Id="Redc803675ab4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393c069cc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47e8fd068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4d6b251a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5d5a3e31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1813b725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a13cba08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30277c8f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