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387ccefe7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8b4845f2f4566"/>
  </p:sldMasterIdLst>
  <p:sldIdLst>
    <p:sldId xmlns:r="http://schemas.openxmlformats.org/officeDocument/2006/relationships" id="256" r:id="Rd5999c04212f4e85"/>
    <p:sldId xmlns:r="http://schemas.openxmlformats.org/officeDocument/2006/relationships" id="257" r:id="Rf88e71b8d02b43f8"/>
    <p:sldId xmlns:r="http://schemas.openxmlformats.org/officeDocument/2006/relationships" id="258" r:id="R9d458606ad6e43ba"/>
    <p:sldId xmlns:r="http://schemas.openxmlformats.org/officeDocument/2006/relationships" id="259" r:id="R6f361a667f574f44"/>
    <p:sldId xmlns:r="http://schemas.openxmlformats.org/officeDocument/2006/relationships" id="260" r:id="R6ce4073892364533"/>
    <p:sldId xmlns:r="http://schemas.openxmlformats.org/officeDocument/2006/relationships" id="261" r:id="R55c8d5e12e3a4ad1"/>
    <p:sldId xmlns:r="http://schemas.openxmlformats.org/officeDocument/2006/relationships" id="262" r:id="R8691130a3826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8b4845f2f4566" /><Relationship Type="http://schemas.openxmlformats.org/officeDocument/2006/relationships/slide" Target="/ppt/slides/slide1.xml" Id="Rd5999c04212f4e85" /><Relationship Type="http://schemas.openxmlformats.org/officeDocument/2006/relationships/slide" Target="/ppt/slides/slide2.xml" Id="Rf88e71b8d02b43f8" /><Relationship Type="http://schemas.openxmlformats.org/officeDocument/2006/relationships/slide" Target="/ppt/slides/slide3.xml" Id="R9d458606ad6e43ba" /><Relationship Type="http://schemas.openxmlformats.org/officeDocument/2006/relationships/slide" Target="/ppt/slides/slide4.xml" Id="R6f361a667f574f44" /><Relationship Type="http://schemas.openxmlformats.org/officeDocument/2006/relationships/slide" Target="/ppt/slides/slide5.xml" Id="R6ce4073892364533" /><Relationship Type="http://schemas.openxmlformats.org/officeDocument/2006/relationships/slide" Target="/ppt/slides/slide6.xml" Id="R55c8d5e12e3a4ad1" /><Relationship Type="http://schemas.openxmlformats.org/officeDocument/2006/relationships/slide" Target="/ppt/slides/slide7.xml" Id="R8691130a3826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0428f5082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2ce4d83b64743" /><Relationship Type="http://schemas.openxmlformats.org/officeDocument/2006/relationships/theme" Target="/ppt/slideMasters/theme/theme1.xml" Id="Rb577eb8c3d0f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2ce4d83b647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3d474d0aa4c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c858790f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001183c2d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8dffaa491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c92dae68b43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8a9ad4a7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2be2a3258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